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67c76f7f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5c31880e2496f"/>
  </p:sldMasterIdLst>
  <p:sldIdLst>
    <p:sldId xmlns:r="http://schemas.openxmlformats.org/officeDocument/2006/relationships" id="256" r:id="Rd1e6e2c512b34bdf"/>
    <p:sldId xmlns:r="http://schemas.openxmlformats.org/officeDocument/2006/relationships" id="257" r:id="R49a51a23f2e14a6b"/>
    <p:sldId xmlns:r="http://schemas.openxmlformats.org/officeDocument/2006/relationships" id="258" r:id="Rcb497cbace934035"/>
    <p:sldId xmlns:r="http://schemas.openxmlformats.org/officeDocument/2006/relationships" id="259" r:id="R29ad42335544454b"/>
    <p:sldId xmlns:r="http://schemas.openxmlformats.org/officeDocument/2006/relationships" id="260" r:id="Rba3f1e48ecd94064"/>
    <p:sldId xmlns:r="http://schemas.openxmlformats.org/officeDocument/2006/relationships" id="261" r:id="R41dd24c1697c49b4"/>
    <p:sldId xmlns:r="http://schemas.openxmlformats.org/officeDocument/2006/relationships" id="262" r:id="Rc52dc85553e0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5c31880e2496f" /><Relationship Type="http://schemas.openxmlformats.org/officeDocument/2006/relationships/slide" Target="/ppt/slides/slide1.xml" Id="Rd1e6e2c512b34bdf" /><Relationship Type="http://schemas.openxmlformats.org/officeDocument/2006/relationships/slide" Target="/ppt/slides/slide2.xml" Id="R49a51a23f2e14a6b" /><Relationship Type="http://schemas.openxmlformats.org/officeDocument/2006/relationships/slide" Target="/ppt/slides/slide3.xml" Id="Rcb497cbace934035" /><Relationship Type="http://schemas.openxmlformats.org/officeDocument/2006/relationships/slide" Target="/ppt/slides/slide4.xml" Id="R29ad42335544454b" /><Relationship Type="http://schemas.openxmlformats.org/officeDocument/2006/relationships/slide" Target="/ppt/slides/slide5.xml" Id="Rba3f1e48ecd94064" /><Relationship Type="http://schemas.openxmlformats.org/officeDocument/2006/relationships/slide" Target="/ppt/slides/slide6.xml" Id="R41dd24c1697c49b4" /><Relationship Type="http://schemas.openxmlformats.org/officeDocument/2006/relationships/slide" Target="/ppt/slides/slide7.xml" Id="Rc52dc85553e0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12a1c625f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d41784b84f05" /><Relationship Type="http://schemas.openxmlformats.org/officeDocument/2006/relationships/theme" Target="/ppt/slideMasters/theme/theme1.xml" Id="R931962e43c8e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0d41784b8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e3524fb7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df2a99fe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2110de30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b3195020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b9c71c47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37c8df44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de2c06d3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