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92056d231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5ae4682c7459d"/>
  </p:sldMasterIdLst>
  <p:sldIdLst>
    <p:sldId xmlns:r="http://schemas.openxmlformats.org/officeDocument/2006/relationships" id="256" r:id="R7dddcd44dd934d77"/>
    <p:sldId xmlns:r="http://schemas.openxmlformats.org/officeDocument/2006/relationships" id="257" r:id="Ra85d0f768aa047c3"/>
    <p:sldId xmlns:r="http://schemas.openxmlformats.org/officeDocument/2006/relationships" id="258" r:id="Rdd3efc8b28624a92"/>
    <p:sldId xmlns:r="http://schemas.openxmlformats.org/officeDocument/2006/relationships" id="259" r:id="R827fa1269048407c"/>
    <p:sldId xmlns:r="http://schemas.openxmlformats.org/officeDocument/2006/relationships" id="260" r:id="R3b4a8a3a22b8446d"/>
    <p:sldId xmlns:r="http://schemas.openxmlformats.org/officeDocument/2006/relationships" id="261" r:id="Rd8f4b4ab66bc43fd"/>
    <p:sldId xmlns:r="http://schemas.openxmlformats.org/officeDocument/2006/relationships" id="262" r:id="Rd7626a361486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5ae4682c7459d" /><Relationship Type="http://schemas.openxmlformats.org/officeDocument/2006/relationships/slide" Target="/ppt/slides/slide1.xml" Id="R7dddcd44dd934d77" /><Relationship Type="http://schemas.openxmlformats.org/officeDocument/2006/relationships/slide" Target="/ppt/slides/slide2.xml" Id="Ra85d0f768aa047c3" /><Relationship Type="http://schemas.openxmlformats.org/officeDocument/2006/relationships/slide" Target="/ppt/slides/slide3.xml" Id="Rdd3efc8b28624a92" /><Relationship Type="http://schemas.openxmlformats.org/officeDocument/2006/relationships/slide" Target="/ppt/slides/slide4.xml" Id="R827fa1269048407c" /><Relationship Type="http://schemas.openxmlformats.org/officeDocument/2006/relationships/slide" Target="/ppt/slides/slide5.xml" Id="R3b4a8a3a22b8446d" /><Relationship Type="http://schemas.openxmlformats.org/officeDocument/2006/relationships/slide" Target="/ppt/slides/slide6.xml" Id="Rd8f4b4ab66bc43fd" /><Relationship Type="http://schemas.openxmlformats.org/officeDocument/2006/relationships/slide" Target="/ppt/slides/slide7.xml" Id="Rd7626a361486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5d9c7ce39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ec3e45874a64" /><Relationship Type="http://schemas.openxmlformats.org/officeDocument/2006/relationships/theme" Target="/ppt/slideMasters/theme/theme1.xml" Id="Raee6eaf94ba2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8ec3e4587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f000329e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51fb9162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8d205b2fd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cf7804139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af0e355c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7089347d7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e36678a3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SIESAND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6 775 697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66 985 829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67 350 004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YVONNE LITSHEIM SANDVOLD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Sandvoldgruppen AS, Drammensveien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918 342 435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SIESAND INVEST AS</a:t>
            </a:r>
          </a:p>
        </p:txBody>
      </p:sp>
    </p:spTree>
  </p:cSld>
  <p:clrMapOvr>
    <a:masterClrMapping xmlns:a="http://schemas.openxmlformats.org/drawingml/2006/main"/>
  </p:clrMapOvr>
</p:sld>
</file>