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4c9a2e413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7bd2f35244ceb"/>
  </p:sldMasterIdLst>
  <p:sldIdLst>
    <p:sldId xmlns:r="http://schemas.openxmlformats.org/officeDocument/2006/relationships" id="256" r:id="R32555fea8bae4fbd"/>
    <p:sldId xmlns:r="http://schemas.openxmlformats.org/officeDocument/2006/relationships" id="257" r:id="Reaac0f6ab2134fbd"/>
    <p:sldId xmlns:r="http://schemas.openxmlformats.org/officeDocument/2006/relationships" id="258" r:id="Rb4cd2fedc7ef4862"/>
    <p:sldId xmlns:r="http://schemas.openxmlformats.org/officeDocument/2006/relationships" id="259" r:id="R10d1562bc7d94b86"/>
    <p:sldId xmlns:r="http://schemas.openxmlformats.org/officeDocument/2006/relationships" id="260" r:id="Rd74aa76a01234229"/>
    <p:sldId xmlns:r="http://schemas.openxmlformats.org/officeDocument/2006/relationships" id="261" r:id="R17de20fb5fd44b2e"/>
    <p:sldId xmlns:r="http://schemas.openxmlformats.org/officeDocument/2006/relationships" id="262" r:id="Rbfe643d0c33a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7bd2f35244ceb" /><Relationship Type="http://schemas.openxmlformats.org/officeDocument/2006/relationships/slide" Target="/ppt/slides/slide1.xml" Id="R32555fea8bae4fbd" /><Relationship Type="http://schemas.openxmlformats.org/officeDocument/2006/relationships/slide" Target="/ppt/slides/slide2.xml" Id="Reaac0f6ab2134fbd" /><Relationship Type="http://schemas.openxmlformats.org/officeDocument/2006/relationships/slide" Target="/ppt/slides/slide3.xml" Id="Rb4cd2fedc7ef4862" /><Relationship Type="http://schemas.openxmlformats.org/officeDocument/2006/relationships/slide" Target="/ppt/slides/slide4.xml" Id="R10d1562bc7d94b86" /><Relationship Type="http://schemas.openxmlformats.org/officeDocument/2006/relationships/slide" Target="/ppt/slides/slide5.xml" Id="Rd74aa76a01234229" /><Relationship Type="http://schemas.openxmlformats.org/officeDocument/2006/relationships/slide" Target="/ppt/slides/slide6.xml" Id="R17de20fb5fd44b2e" /><Relationship Type="http://schemas.openxmlformats.org/officeDocument/2006/relationships/slide" Target="/ppt/slides/slide7.xml" Id="Rbfe643d0c33a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a5123fb94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56257ff74294" /><Relationship Type="http://schemas.openxmlformats.org/officeDocument/2006/relationships/theme" Target="/ppt/slideMasters/theme/theme1.xml" Id="Rf0a5468c2a32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156257ff7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62b0ef50c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77e881d5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29d9b066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66cc4b62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0249ee3c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3b048910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bba93c21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UNIFLORA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UNIFLORA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RAGNAR RIMFELDT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RAGNAR RIMFELDT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Marikollvegen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918 364 420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