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69ab26a21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6b67c8f274d48"/>
  </p:sldMasterIdLst>
  <p:sldIdLst>
    <p:sldId xmlns:r="http://schemas.openxmlformats.org/officeDocument/2006/relationships" id="256" r:id="Rc1be6f738bac4b66"/>
    <p:sldId xmlns:r="http://schemas.openxmlformats.org/officeDocument/2006/relationships" id="257" r:id="R2b39d4c870214a46"/>
    <p:sldId xmlns:r="http://schemas.openxmlformats.org/officeDocument/2006/relationships" id="258" r:id="R3a1761945af24909"/>
    <p:sldId xmlns:r="http://schemas.openxmlformats.org/officeDocument/2006/relationships" id="259" r:id="R205533e888244b07"/>
    <p:sldId xmlns:r="http://schemas.openxmlformats.org/officeDocument/2006/relationships" id="260" r:id="Rd1efaed8c85644b1"/>
    <p:sldId xmlns:r="http://schemas.openxmlformats.org/officeDocument/2006/relationships" id="261" r:id="R415eac954f6548ea"/>
    <p:sldId xmlns:r="http://schemas.openxmlformats.org/officeDocument/2006/relationships" id="262" r:id="R1ee38dd89922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6b67c8f274d48" /><Relationship Type="http://schemas.openxmlformats.org/officeDocument/2006/relationships/slide" Target="/ppt/slides/slide1.xml" Id="Rc1be6f738bac4b66" /><Relationship Type="http://schemas.openxmlformats.org/officeDocument/2006/relationships/slide" Target="/ppt/slides/slide2.xml" Id="R2b39d4c870214a46" /><Relationship Type="http://schemas.openxmlformats.org/officeDocument/2006/relationships/slide" Target="/ppt/slides/slide3.xml" Id="R3a1761945af24909" /><Relationship Type="http://schemas.openxmlformats.org/officeDocument/2006/relationships/slide" Target="/ppt/slides/slide4.xml" Id="R205533e888244b07" /><Relationship Type="http://schemas.openxmlformats.org/officeDocument/2006/relationships/slide" Target="/ppt/slides/slide5.xml" Id="Rd1efaed8c85644b1" /><Relationship Type="http://schemas.openxmlformats.org/officeDocument/2006/relationships/slide" Target="/ppt/slides/slide6.xml" Id="R415eac954f6548ea" /><Relationship Type="http://schemas.openxmlformats.org/officeDocument/2006/relationships/slide" Target="/ppt/slides/slide7.xml" Id="R1ee38dd89922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a1473554b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8d3d9338845a6" /><Relationship Type="http://schemas.openxmlformats.org/officeDocument/2006/relationships/theme" Target="/ppt/slideMasters/theme/theme1.xml" Id="R226c7a33667d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8d3d93388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fde0cdcf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e63eea80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4a3bb2d49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b39c8ed09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8e3ea5722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9deb0e72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8a4a24a69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