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03b1311a7e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83cf9c89b4f56"/>
  </p:sldMasterIdLst>
  <p:sldIdLst>
    <p:sldId xmlns:r="http://schemas.openxmlformats.org/officeDocument/2006/relationships" id="256" r:id="R9103c13084844395"/>
    <p:sldId xmlns:r="http://schemas.openxmlformats.org/officeDocument/2006/relationships" id="257" r:id="Rbd4b59c4ec7f4690"/>
    <p:sldId xmlns:r="http://schemas.openxmlformats.org/officeDocument/2006/relationships" id="258" r:id="R2a51b8eac0ca4b20"/>
    <p:sldId xmlns:r="http://schemas.openxmlformats.org/officeDocument/2006/relationships" id="259" r:id="Rfd7f9bb418f34b5a"/>
    <p:sldId xmlns:r="http://schemas.openxmlformats.org/officeDocument/2006/relationships" id="260" r:id="R3f96d3dd407f4da2"/>
    <p:sldId xmlns:r="http://schemas.openxmlformats.org/officeDocument/2006/relationships" id="261" r:id="Rfa2ced81304a4280"/>
    <p:sldId xmlns:r="http://schemas.openxmlformats.org/officeDocument/2006/relationships" id="262" r:id="Rf090ae893cf0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83cf9c89b4f56" /><Relationship Type="http://schemas.openxmlformats.org/officeDocument/2006/relationships/slide" Target="/ppt/slides/slide1.xml" Id="R9103c13084844395" /><Relationship Type="http://schemas.openxmlformats.org/officeDocument/2006/relationships/slide" Target="/ppt/slides/slide2.xml" Id="Rbd4b59c4ec7f4690" /><Relationship Type="http://schemas.openxmlformats.org/officeDocument/2006/relationships/slide" Target="/ppt/slides/slide3.xml" Id="R2a51b8eac0ca4b20" /><Relationship Type="http://schemas.openxmlformats.org/officeDocument/2006/relationships/slide" Target="/ppt/slides/slide4.xml" Id="Rfd7f9bb418f34b5a" /><Relationship Type="http://schemas.openxmlformats.org/officeDocument/2006/relationships/slide" Target="/ppt/slides/slide5.xml" Id="R3f96d3dd407f4da2" /><Relationship Type="http://schemas.openxmlformats.org/officeDocument/2006/relationships/slide" Target="/ppt/slides/slide6.xml" Id="Rfa2ced81304a4280" /><Relationship Type="http://schemas.openxmlformats.org/officeDocument/2006/relationships/slide" Target="/ppt/slides/slide7.xml" Id="Rf090ae893cf0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a4eaaf55e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27a4522ed49f6" /><Relationship Type="http://schemas.openxmlformats.org/officeDocument/2006/relationships/theme" Target="/ppt/slideMasters/theme/theme1.xml" Id="Rd1987de4ea30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27a4522ed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9ed0885e4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645679b4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6741403a5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934bdf273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0be6ca94c4a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e3177975b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d2fa600b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20 538 602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21 144 175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OMSTED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