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972e1371d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97c350908410a"/>
  </p:sldMasterIdLst>
  <p:sldIdLst>
    <p:sldId xmlns:r="http://schemas.openxmlformats.org/officeDocument/2006/relationships" id="256" r:id="R24eb2b2594694ddc"/>
    <p:sldId xmlns:r="http://schemas.openxmlformats.org/officeDocument/2006/relationships" id="257" r:id="R418d3ddbaf574e7a"/>
    <p:sldId xmlns:r="http://schemas.openxmlformats.org/officeDocument/2006/relationships" id="258" r:id="R3aeb849bc35f481c"/>
    <p:sldId xmlns:r="http://schemas.openxmlformats.org/officeDocument/2006/relationships" id="259" r:id="R393bebc474374189"/>
    <p:sldId xmlns:r="http://schemas.openxmlformats.org/officeDocument/2006/relationships" id="260" r:id="R81e102a8eca04c71"/>
    <p:sldId xmlns:r="http://schemas.openxmlformats.org/officeDocument/2006/relationships" id="261" r:id="Re0d18cde47f04964"/>
    <p:sldId xmlns:r="http://schemas.openxmlformats.org/officeDocument/2006/relationships" id="262" r:id="R7b86771189df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97c350908410a" /><Relationship Type="http://schemas.openxmlformats.org/officeDocument/2006/relationships/slide" Target="/ppt/slides/slide1.xml" Id="R24eb2b2594694ddc" /><Relationship Type="http://schemas.openxmlformats.org/officeDocument/2006/relationships/slide" Target="/ppt/slides/slide2.xml" Id="R418d3ddbaf574e7a" /><Relationship Type="http://schemas.openxmlformats.org/officeDocument/2006/relationships/slide" Target="/ppt/slides/slide3.xml" Id="R3aeb849bc35f481c" /><Relationship Type="http://schemas.openxmlformats.org/officeDocument/2006/relationships/slide" Target="/ppt/slides/slide4.xml" Id="R393bebc474374189" /><Relationship Type="http://schemas.openxmlformats.org/officeDocument/2006/relationships/slide" Target="/ppt/slides/slide5.xml" Id="R81e102a8eca04c71" /><Relationship Type="http://schemas.openxmlformats.org/officeDocument/2006/relationships/slide" Target="/ppt/slides/slide6.xml" Id="Re0d18cde47f04964" /><Relationship Type="http://schemas.openxmlformats.org/officeDocument/2006/relationships/slide" Target="/ppt/slides/slide7.xml" Id="R7b86771189df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5c6c15df3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3f68a5e4246ec" /><Relationship Type="http://schemas.openxmlformats.org/officeDocument/2006/relationships/theme" Target="/ppt/slideMasters/theme/theme1.xml" Id="R6720170ec875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3f68a5e42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394b3839e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e67c6cdb8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f64b8610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d8fc63c11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9ea8adb5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b9fd2271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5da7713e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35 519 101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111 440 149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172 733 312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Sandvoldgruppen AS, Drammensveien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918 419 497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EMESS AS</a:t>
            </a:r>
          </a:p>
        </p:txBody>
      </p:sp>
    </p:spTree>
  </p:cSld>
  <p:clrMapOvr>
    <a:masterClrMapping xmlns:a="http://schemas.openxmlformats.org/drawingml/2006/main"/>
  </p:clrMapOvr>
</p:sld>
</file>