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f9a39cf0e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7c459ab824961"/>
  </p:sldMasterIdLst>
  <p:sldIdLst>
    <p:sldId xmlns:r="http://schemas.openxmlformats.org/officeDocument/2006/relationships" id="256" r:id="R7d1d1d76342d46ab"/>
    <p:sldId xmlns:r="http://schemas.openxmlformats.org/officeDocument/2006/relationships" id="257" r:id="Rd728ce8245434adc"/>
    <p:sldId xmlns:r="http://schemas.openxmlformats.org/officeDocument/2006/relationships" id="258" r:id="R0c77563304c14013"/>
    <p:sldId xmlns:r="http://schemas.openxmlformats.org/officeDocument/2006/relationships" id="259" r:id="R32846991c7b54c38"/>
    <p:sldId xmlns:r="http://schemas.openxmlformats.org/officeDocument/2006/relationships" id="260" r:id="Rc23f1f53475641a0"/>
    <p:sldId xmlns:r="http://schemas.openxmlformats.org/officeDocument/2006/relationships" id="261" r:id="Rb38487e805fc45d8"/>
    <p:sldId xmlns:r="http://schemas.openxmlformats.org/officeDocument/2006/relationships" id="262" r:id="Re4a4b30b9eac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7c459ab824961" /><Relationship Type="http://schemas.openxmlformats.org/officeDocument/2006/relationships/slide" Target="/ppt/slides/slide1.xml" Id="R7d1d1d76342d46ab" /><Relationship Type="http://schemas.openxmlformats.org/officeDocument/2006/relationships/slide" Target="/ppt/slides/slide2.xml" Id="Rd728ce8245434adc" /><Relationship Type="http://schemas.openxmlformats.org/officeDocument/2006/relationships/slide" Target="/ppt/slides/slide3.xml" Id="R0c77563304c14013" /><Relationship Type="http://schemas.openxmlformats.org/officeDocument/2006/relationships/slide" Target="/ppt/slides/slide4.xml" Id="R32846991c7b54c38" /><Relationship Type="http://schemas.openxmlformats.org/officeDocument/2006/relationships/slide" Target="/ppt/slides/slide5.xml" Id="Rc23f1f53475641a0" /><Relationship Type="http://schemas.openxmlformats.org/officeDocument/2006/relationships/slide" Target="/ppt/slides/slide6.xml" Id="Rb38487e805fc45d8" /><Relationship Type="http://schemas.openxmlformats.org/officeDocument/2006/relationships/slide" Target="/ppt/slides/slide7.xml" Id="Re4a4b30b9eac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e30caeb7f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14d580064c04" /><Relationship Type="http://schemas.openxmlformats.org/officeDocument/2006/relationships/theme" Target="/ppt/slideMasters/theme/theme1.xml" Id="Rb52b7507aed5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714d58006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2aa27d5a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cb9908740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23769c3b7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c70f0b4b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959b36e9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b0580615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a7d4694b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BJERK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BJERK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2 946 318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5 723 664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BJERK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Bjerk, Skogvokterveien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www.joakimbjerk.no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918 444 076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BJERK AS</a:t>
            </a:r>
          </a:p>
        </p:txBody>
      </p:sp>
    </p:spTree>
  </p:cSld>
  <p:clrMapOvr>
    <a:masterClrMapping xmlns:a="http://schemas.openxmlformats.org/drawingml/2006/main"/>
  </p:clrMapOvr>
</p:sld>
</file>