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cb4e7196a841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c773a6b86d49a6"/>
  </p:sldMasterIdLst>
  <p:sldIdLst>
    <p:sldId xmlns:r="http://schemas.openxmlformats.org/officeDocument/2006/relationships" id="256" r:id="R1a3af15710e5401b"/>
    <p:sldId xmlns:r="http://schemas.openxmlformats.org/officeDocument/2006/relationships" id="257" r:id="R85e5cfb67d7443c1"/>
    <p:sldId xmlns:r="http://schemas.openxmlformats.org/officeDocument/2006/relationships" id="258" r:id="R0be4a211bc194b54"/>
    <p:sldId xmlns:r="http://schemas.openxmlformats.org/officeDocument/2006/relationships" id="259" r:id="Rb4f70e9b4ea24d7b"/>
    <p:sldId xmlns:r="http://schemas.openxmlformats.org/officeDocument/2006/relationships" id="260" r:id="R89fd1f9d02194f6f"/>
    <p:sldId xmlns:r="http://schemas.openxmlformats.org/officeDocument/2006/relationships" id="261" r:id="R35ee15952abe4ce1"/>
    <p:sldId xmlns:r="http://schemas.openxmlformats.org/officeDocument/2006/relationships" id="262" r:id="R1693e45dfeb549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c773a6b86d49a6" /><Relationship Type="http://schemas.openxmlformats.org/officeDocument/2006/relationships/slide" Target="/ppt/slides/slide1.xml" Id="R1a3af15710e5401b" /><Relationship Type="http://schemas.openxmlformats.org/officeDocument/2006/relationships/slide" Target="/ppt/slides/slide2.xml" Id="R85e5cfb67d7443c1" /><Relationship Type="http://schemas.openxmlformats.org/officeDocument/2006/relationships/slide" Target="/ppt/slides/slide3.xml" Id="R0be4a211bc194b54" /><Relationship Type="http://schemas.openxmlformats.org/officeDocument/2006/relationships/slide" Target="/ppt/slides/slide4.xml" Id="Rb4f70e9b4ea24d7b" /><Relationship Type="http://schemas.openxmlformats.org/officeDocument/2006/relationships/slide" Target="/ppt/slides/slide5.xml" Id="R89fd1f9d02194f6f" /><Relationship Type="http://schemas.openxmlformats.org/officeDocument/2006/relationships/slide" Target="/ppt/slides/slide6.xml" Id="R35ee15952abe4ce1" /><Relationship Type="http://schemas.openxmlformats.org/officeDocument/2006/relationships/slide" Target="/ppt/slides/slide7.xml" Id="R1693e45dfeb549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5d302eca64c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ffdbf93d44b6e" /><Relationship Type="http://schemas.openxmlformats.org/officeDocument/2006/relationships/theme" Target="/ppt/slideMasters/theme/theme1.xml" Id="R62c3d78f9f4c4d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7ffdbf93d44b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8e44083c743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cfcdfd4704b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f87a8c6a84c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2f3eb16a647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45b7c0f6941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95eb6de3f4a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cfb2bce0745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GRENLAND BILSERVICE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GRENLAND BILSERVICE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DØVIK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WANGENE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Kjørbekkdalen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918 455 345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BILSERVICE HOLDING AS</a:t>
            </a:r>
          </a:p>
        </p:txBody>
      </p:sp>
    </p:spTree>
  </p:cSld>
  <p:clrMapOvr>
    <a:masterClrMapping xmlns:a="http://schemas.openxmlformats.org/drawingml/2006/main"/>
  </p:clrMapOvr>
</p:sld>
</file>