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f2f96cac0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fa934e10f4092"/>
  </p:sldMasterIdLst>
  <p:sldIdLst>
    <p:sldId xmlns:r="http://schemas.openxmlformats.org/officeDocument/2006/relationships" id="256" r:id="Rba02388c1dbb41f8"/>
    <p:sldId xmlns:r="http://schemas.openxmlformats.org/officeDocument/2006/relationships" id="257" r:id="Rfe491f3c57e2479b"/>
    <p:sldId xmlns:r="http://schemas.openxmlformats.org/officeDocument/2006/relationships" id="258" r:id="Re521812932b64a0c"/>
    <p:sldId xmlns:r="http://schemas.openxmlformats.org/officeDocument/2006/relationships" id="259" r:id="R9a823b6c2fcb4625"/>
    <p:sldId xmlns:r="http://schemas.openxmlformats.org/officeDocument/2006/relationships" id="260" r:id="Rab83cb8ce4cc4c9f"/>
    <p:sldId xmlns:r="http://schemas.openxmlformats.org/officeDocument/2006/relationships" id="261" r:id="Rb798d8f5ab4440b7"/>
    <p:sldId xmlns:r="http://schemas.openxmlformats.org/officeDocument/2006/relationships" id="262" r:id="Rbb36eb999284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fa934e10f4092" /><Relationship Type="http://schemas.openxmlformats.org/officeDocument/2006/relationships/slide" Target="/ppt/slides/slide1.xml" Id="Rba02388c1dbb41f8" /><Relationship Type="http://schemas.openxmlformats.org/officeDocument/2006/relationships/slide" Target="/ppt/slides/slide2.xml" Id="Rfe491f3c57e2479b" /><Relationship Type="http://schemas.openxmlformats.org/officeDocument/2006/relationships/slide" Target="/ppt/slides/slide3.xml" Id="Re521812932b64a0c" /><Relationship Type="http://schemas.openxmlformats.org/officeDocument/2006/relationships/slide" Target="/ppt/slides/slide4.xml" Id="R9a823b6c2fcb4625" /><Relationship Type="http://schemas.openxmlformats.org/officeDocument/2006/relationships/slide" Target="/ppt/slides/slide5.xml" Id="Rab83cb8ce4cc4c9f" /><Relationship Type="http://schemas.openxmlformats.org/officeDocument/2006/relationships/slide" Target="/ppt/slides/slide6.xml" Id="Rb798d8f5ab4440b7" /><Relationship Type="http://schemas.openxmlformats.org/officeDocument/2006/relationships/slide" Target="/ppt/slides/slide7.xml" Id="Rbb36eb999284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209c83ce8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4c019ede4d01" /><Relationship Type="http://schemas.openxmlformats.org/officeDocument/2006/relationships/theme" Target="/ppt/slideMasters/theme/theme1.xml" Id="Rac6aafa2a8b7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04c019ede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e18a0828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349c9265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c9a5d4081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5629d610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6d074aaf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68decbac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3bb54c92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