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3c5e69a8b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a6e406188498b"/>
  </p:sldMasterIdLst>
  <p:sldIdLst>
    <p:sldId xmlns:r="http://schemas.openxmlformats.org/officeDocument/2006/relationships" id="256" r:id="Ra87be764a7f94f49"/>
    <p:sldId xmlns:r="http://schemas.openxmlformats.org/officeDocument/2006/relationships" id="257" r:id="R765ec78bc32247de"/>
    <p:sldId xmlns:r="http://schemas.openxmlformats.org/officeDocument/2006/relationships" id="258" r:id="R262086782f3b42a1"/>
    <p:sldId xmlns:r="http://schemas.openxmlformats.org/officeDocument/2006/relationships" id="259" r:id="Refb25888c36d481f"/>
    <p:sldId xmlns:r="http://schemas.openxmlformats.org/officeDocument/2006/relationships" id="260" r:id="R441cd175ee194cc4"/>
    <p:sldId xmlns:r="http://schemas.openxmlformats.org/officeDocument/2006/relationships" id="261" r:id="Ra63e08eee9da4263"/>
    <p:sldId xmlns:r="http://schemas.openxmlformats.org/officeDocument/2006/relationships" id="262" r:id="Rbca6c5ecbca6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a6e406188498b" /><Relationship Type="http://schemas.openxmlformats.org/officeDocument/2006/relationships/slide" Target="/ppt/slides/slide1.xml" Id="Ra87be764a7f94f49" /><Relationship Type="http://schemas.openxmlformats.org/officeDocument/2006/relationships/slide" Target="/ppt/slides/slide2.xml" Id="R765ec78bc32247de" /><Relationship Type="http://schemas.openxmlformats.org/officeDocument/2006/relationships/slide" Target="/ppt/slides/slide3.xml" Id="R262086782f3b42a1" /><Relationship Type="http://schemas.openxmlformats.org/officeDocument/2006/relationships/slide" Target="/ppt/slides/slide4.xml" Id="Refb25888c36d481f" /><Relationship Type="http://schemas.openxmlformats.org/officeDocument/2006/relationships/slide" Target="/ppt/slides/slide5.xml" Id="R441cd175ee194cc4" /><Relationship Type="http://schemas.openxmlformats.org/officeDocument/2006/relationships/slide" Target="/ppt/slides/slide6.xml" Id="Ra63e08eee9da4263" /><Relationship Type="http://schemas.openxmlformats.org/officeDocument/2006/relationships/slide" Target="/ppt/slides/slide7.xml" Id="Rbca6c5ecbca6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792533c0e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7208f88e440b" /><Relationship Type="http://schemas.openxmlformats.org/officeDocument/2006/relationships/theme" Target="/ppt/slideMasters/theme/theme1.xml" Id="Rfa111c9def09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b7208f88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6e263a401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ed9eedb5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bccefb1f6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a6a6c238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eb3b19cc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8d298454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7ef3adc7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HAAVALDSEN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