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b21b516cd1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16791122e34013"/>
  </p:sldMasterIdLst>
  <p:sldIdLst>
    <p:sldId xmlns:r="http://schemas.openxmlformats.org/officeDocument/2006/relationships" id="256" r:id="R615c6a813a644d80"/>
    <p:sldId xmlns:r="http://schemas.openxmlformats.org/officeDocument/2006/relationships" id="257" r:id="R281b7320536a4eba"/>
    <p:sldId xmlns:r="http://schemas.openxmlformats.org/officeDocument/2006/relationships" id="258" r:id="R31fb45648f294ace"/>
    <p:sldId xmlns:r="http://schemas.openxmlformats.org/officeDocument/2006/relationships" id="259" r:id="Rad58c8cbaa4e4ea2"/>
    <p:sldId xmlns:r="http://schemas.openxmlformats.org/officeDocument/2006/relationships" id="260" r:id="R0dfe95438a714ec6"/>
    <p:sldId xmlns:r="http://schemas.openxmlformats.org/officeDocument/2006/relationships" id="261" r:id="Rdaf256d10c1d414e"/>
    <p:sldId xmlns:r="http://schemas.openxmlformats.org/officeDocument/2006/relationships" id="262" r:id="R11e0570a495a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6791122e34013" /><Relationship Type="http://schemas.openxmlformats.org/officeDocument/2006/relationships/slide" Target="/ppt/slides/slide1.xml" Id="R615c6a813a644d80" /><Relationship Type="http://schemas.openxmlformats.org/officeDocument/2006/relationships/slide" Target="/ppt/slides/slide2.xml" Id="R281b7320536a4eba" /><Relationship Type="http://schemas.openxmlformats.org/officeDocument/2006/relationships/slide" Target="/ppt/slides/slide3.xml" Id="R31fb45648f294ace" /><Relationship Type="http://schemas.openxmlformats.org/officeDocument/2006/relationships/slide" Target="/ppt/slides/slide4.xml" Id="Rad58c8cbaa4e4ea2" /><Relationship Type="http://schemas.openxmlformats.org/officeDocument/2006/relationships/slide" Target="/ppt/slides/slide5.xml" Id="R0dfe95438a714ec6" /><Relationship Type="http://schemas.openxmlformats.org/officeDocument/2006/relationships/slide" Target="/ppt/slides/slide6.xml" Id="Rdaf256d10c1d414e" /><Relationship Type="http://schemas.openxmlformats.org/officeDocument/2006/relationships/slide" Target="/ppt/slides/slide7.xml" Id="R11e0570a495a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e56a21f4543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3e9c50bb649b4" /><Relationship Type="http://schemas.openxmlformats.org/officeDocument/2006/relationships/theme" Target="/ppt/slideMasters/theme/theme1.xml" Id="Rd5da75f849424e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83e9c50bb649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88e2cd9e141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63f252a1b4d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90548e76f45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64008974f49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147c12bd042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a60837f9949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42cd5eb4d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ROSARKA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ROSARKA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967 072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967 074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KAJA BRANDRUD ANKER-RASCH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Kaja Anker-Rasch, Olleveien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918 472 711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ROSARKA AS</a:t>
            </a:r>
          </a:p>
        </p:txBody>
      </p:sp>
    </p:spTree>
  </p:cSld>
  <p:clrMapOvr>
    <a:masterClrMapping xmlns:a="http://schemas.openxmlformats.org/drawingml/2006/main"/>
  </p:clrMapOvr>
</p:sld>
</file>