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05c474c54a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051c2d5b80441c"/>
  </p:sldMasterIdLst>
  <p:sldIdLst>
    <p:sldId xmlns:r="http://schemas.openxmlformats.org/officeDocument/2006/relationships" id="256" r:id="R18409490f5c5492f"/>
    <p:sldId xmlns:r="http://schemas.openxmlformats.org/officeDocument/2006/relationships" id="257" r:id="R91d68720efed4b55"/>
    <p:sldId xmlns:r="http://schemas.openxmlformats.org/officeDocument/2006/relationships" id="258" r:id="Ra0e0a47e44ae4284"/>
    <p:sldId xmlns:r="http://schemas.openxmlformats.org/officeDocument/2006/relationships" id="259" r:id="R75b6a225e949400e"/>
    <p:sldId xmlns:r="http://schemas.openxmlformats.org/officeDocument/2006/relationships" id="260" r:id="Rea3551297d27421b"/>
    <p:sldId xmlns:r="http://schemas.openxmlformats.org/officeDocument/2006/relationships" id="261" r:id="R6aa1794818c5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51c2d5b80441c" /><Relationship Type="http://schemas.openxmlformats.org/officeDocument/2006/relationships/slide" Target="/ppt/slides/slide1.xml" Id="R18409490f5c5492f" /><Relationship Type="http://schemas.openxmlformats.org/officeDocument/2006/relationships/slide" Target="/ppt/slides/slide2.xml" Id="R91d68720efed4b55" /><Relationship Type="http://schemas.openxmlformats.org/officeDocument/2006/relationships/slide" Target="/ppt/slides/slide3.xml" Id="Ra0e0a47e44ae4284" /><Relationship Type="http://schemas.openxmlformats.org/officeDocument/2006/relationships/slide" Target="/ppt/slides/slide4.xml" Id="R75b6a225e949400e" /><Relationship Type="http://schemas.openxmlformats.org/officeDocument/2006/relationships/slide" Target="/ppt/slides/slide5.xml" Id="Rea3551297d27421b" /><Relationship Type="http://schemas.openxmlformats.org/officeDocument/2006/relationships/slide" Target="/ppt/slides/slide6.xml" Id="R6aa1794818c5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faf43feee42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7d01859024681" /><Relationship Type="http://schemas.openxmlformats.org/officeDocument/2006/relationships/theme" Target="/ppt/slideMasters/theme/theme1.xml" Id="Rf02fca771d0143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7d0185902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0f6d20b2440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3e816c6cb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7b4dd6cc2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819f2a97f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c4b57d7b5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37ba4677144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