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cb8df1634e45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40cc3c354e42ff"/>
  </p:sldMasterIdLst>
  <p:sldIdLst>
    <p:sldId xmlns:r="http://schemas.openxmlformats.org/officeDocument/2006/relationships" id="256" r:id="R5bc7ff85561642cf"/>
    <p:sldId xmlns:r="http://schemas.openxmlformats.org/officeDocument/2006/relationships" id="257" r:id="R39c44f0f19514a79"/>
    <p:sldId xmlns:r="http://schemas.openxmlformats.org/officeDocument/2006/relationships" id="258" r:id="Rb78428cc8a994cba"/>
    <p:sldId xmlns:r="http://schemas.openxmlformats.org/officeDocument/2006/relationships" id="259" r:id="R779efe38fd424372"/>
    <p:sldId xmlns:r="http://schemas.openxmlformats.org/officeDocument/2006/relationships" id="260" r:id="R0de014d35f904b66"/>
    <p:sldId xmlns:r="http://schemas.openxmlformats.org/officeDocument/2006/relationships" id="261" r:id="R9cb749db0895456c"/>
    <p:sldId xmlns:r="http://schemas.openxmlformats.org/officeDocument/2006/relationships" id="262" r:id="R96ac818dcde747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0cc3c354e42ff" /><Relationship Type="http://schemas.openxmlformats.org/officeDocument/2006/relationships/slide" Target="/ppt/slides/slide1.xml" Id="R5bc7ff85561642cf" /><Relationship Type="http://schemas.openxmlformats.org/officeDocument/2006/relationships/slide" Target="/ppt/slides/slide2.xml" Id="R39c44f0f19514a79" /><Relationship Type="http://schemas.openxmlformats.org/officeDocument/2006/relationships/slide" Target="/ppt/slides/slide3.xml" Id="Rb78428cc8a994cba" /><Relationship Type="http://schemas.openxmlformats.org/officeDocument/2006/relationships/slide" Target="/ppt/slides/slide4.xml" Id="R779efe38fd424372" /><Relationship Type="http://schemas.openxmlformats.org/officeDocument/2006/relationships/slide" Target="/ppt/slides/slide5.xml" Id="R0de014d35f904b66" /><Relationship Type="http://schemas.openxmlformats.org/officeDocument/2006/relationships/slide" Target="/ppt/slides/slide6.xml" Id="R9cb749db0895456c" /><Relationship Type="http://schemas.openxmlformats.org/officeDocument/2006/relationships/slide" Target="/ppt/slides/slide7.xml" Id="R96ac818dcde747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2bc455690742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e9f405a424c43" /><Relationship Type="http://schemas.openxmlformats.org/officeDocument/2006/relationships/theme" Target="/ppt/slideMasters/theme/theme1.xml" Id="Re93f06b7680e4e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5e9f405a424c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b5b080abc44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1cf9a3e314c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fa53b4b8c44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3bdae4bc44c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006ba99f347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4ae4050834f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e13f080e14c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BARKERUD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BARKERUD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3 699 245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21 464 214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22 745 823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JON-HÅKON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Håkon Nygård, Fritzners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918 486 607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