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d94074666249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5c2011775b4ec1"/>
  </p:sldMasterIdLst>
  <p:sldIdLst>
    <p:sldId xmlns:r="http://schemas.openxmlformats.org/officeDocument/2006/relationships" id="256" r:id="R4e0003ac98344c95"/>
    <p:sldId xmlns:r="http://schemas.openxmlformats.org/officeDocument/2006/relationships" id="257" r:id="Rb0cb1f77740a4142"/>
    <p:sldId xmlns:r="http://schemas.openxmlformats.org/officeDocument/2006/relationships" id="258" r:id="R797615da872e413b"/>
    <p:sldId xmlns:r="http://schemas.openxmlformats.org/officeDocument/2006/relationships" id="259" r:id="Re91877bac7434126"/>
    <p:sldId xmlns:r="http://schemas.openxmlformats.org/officeDocument/2006/relationships" id="260" r:id="R03d595cb103b489d"/>
    <p:sldId xmlns:r="http://schemas.openxmlformats.org/officeDocument/2006/relationships" id="261" r:id="R14020801974e4bb7"/>
    <p:sldId xmlns:r="http://schemas.openxmlformats.org/officeDocument/2006/relationships" id="262" r:id="R2e046e1a69ef42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c2011775b4ec1" /><Relationship Type="http://schemas.openxmlformats.org/officeDocument/2006/relationships/slide" Target="/ppt/slides/slide1.xml" Id="R4e0003ac98344c95" /><Relationship Type="http://schemas.openxmlformats.org/officeDocument/2006/relationships/slide" Target="/ppt/slides/slide2.xml" Id="Rb0cb1f77740a4142" /><Relationship Type="http://schemas.openxmlformats.org/officeDocument/2006/relationships/slide" Target="/ppt/slides/slide3.xml" Id="R797615da872e413b" /><Relationship Type="http://schemas.openxmlformats.org/officeDocument/2006/relationships/slide" Target="/ppt/slides/slide4.xml" Id="Re91877bac7434126" /><Relationship Type="http://schemas.openxmlformats.org/officeDocument/2006/relationships/slide" Target="/ppt/slides/slide5.xml" Id="R03d595cb103b489d" /><Relationship Type="http://schemas.openxmlformats.org/officeDocument/2006/relationships/slide" Target="/ppt/slides/slide6.xml" Id="R14020801974e4bb7" /><Relationship Type="http://schemas.openxmlformats.org/officeDocument/2006/relationships/slide" Target="/ppt/slides/slide7.xml" Id="R2e046e1a69ef42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5ead03163d41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509b0cda94126" /><Relationship Type="http://schemas.openxmlformats.org/officeDocument/2006/relationships/theme" Target="/ppt/slideMasters/theme/theme1.xml" Id="Rf676cafb532947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9509b0cda941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88406300341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65dae62134e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7adda9d7f4f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0043ce06148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20f4e2b7642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0afbcfff94e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6a91734ae40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BARKERUD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21 464 214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22 745 823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JON-HÅKON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