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e40af92d61a498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019302538ed4db7"/>
  </p:sldMasterIdLst>
  <p:sldIdLst>
    <p:sldId xmlns:r="http://schemas.openxmlformats.org/officeDocument/2006/relationships" id="256" r:id="R39b31ec25b86430e"/>
    <p:sldId xmlns:r="http://schemas.openxmlformats.org/officeDocument/2006/relationships" id="257" r:id="R90543cce3a1f4cbd"/>
    <p:sldId xmlns:r="http://schemas.openxmlformats.org/officeDocument/2006/relationships" id="258" r:id="Rb697eb5259b14fb6"/>
    <p:sldId xmlns:r="http://schemas.openxmlformats.org/officeDocument/2006/relationships" id="259" r:id="R94b31f3936854d26"/>
    <p:sldId xmlns:r="http://schemas.openxmlformats.org/officeDocument/2006/relationships" id="260" r:id="R6594a13a86e84a2b"/>
    <p:sldId xmlns:r="http://schemas.openxmlformats.org/officeDocument/2006/relationships" id="261" r:id="Rf7e3cd2106724d84"/>
    <p:sldId xmlns:r="http://schemas.openxmlformats.org/officeDocument/2006/relationships" id="262" r:id="Rb69a8c9b1b0f4bb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19302538ed4db7" /><Relationship Type="http://schemas.openxmlformats.org/officeDocument/2006/relationships/slide" Target="/ppt/slides/slide1.xml" Id="R39b31ec25b86430e" /><Relationship Type="http://schemas.openxmlformats.org/officeDocument/2006/relationships/slide" Target="/ppt/slides/slide2.xml" Id="R90543cce3a1f4cbd" /><Relationship Type="http://schemas.openxmlformats.org/officeDocument/2006/relationships/slide" Target="/ppt/slides/slide3.xml" Id="Rb697eb5259b14fb6" /><Relationship Type="http://schemas.openxmlformats.org/officeDocument/2006/relationships/slide" Target="/ppt/slides/slide4.xml" Id="R94b31f3936854d26" /><Relationship Type="http://schemas.openxmlformats.org/officeDocument/2006/relationships/slide" Target="/ppt/slides/slide5.xml" Id="R6594a13a86e84a2b" /><Relationship Type="http://schemas.openxmlformats.org/officeDocument/2006/relationships/slide" Target="/ppt/slides/slide6.xml" Id="Rf7e3cd2106724d84" /><Relationship Type="http://schemas.openxmlformats.org/officeDocument/2006/relationships/slide" Target="/ppt/slides/slide7.xml" Id="Rb69a8c9b1b0f4bb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fb004059b249b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eccecba52e4dab" /><Relationship Type="http://schemas.openxmlformats.org/officeDocument/2006/relationships/theme" Target="/ppt/slideMasters/theme/theme1.xml" Id="R5b03055c1c09420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8eccecba52e4da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567b98b4a240d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185cf4775e4ee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0e2586fa974e5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3b131f5e0746e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95a9d9ae86470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6d7081e78847a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73cc78d3554cb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BARKERUD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BARKERUD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BARKERUD CAPITAL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BARKERUD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BARKERUD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BARKERUD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−16 326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3 699 245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21 464 214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22 745 823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BARKERUD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JON-HÅKON NYGÅRD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BARKERUD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Jon Håkon Nygård, Fritzners gate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918 486 607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BARKERUD CAPITAL AS</a:t>
            </a:r>
          </a:p>
        </p:txBody>
      </p:sp>
    </p:spTree>
  </p:cSld>
  <p:clrMapOvr>
    <a:masterClrMapping xmlns:a="http://schemas.openxmlformats.org/drawingml/2006/main"/>
  </p:clrMapOvr>
</p:sld>
</file>