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9ee7d9e03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ba26adf2f4ad1"/>
  </p:sldMasterIdLst>
  <p:sldIdLst>
    <p:sldId xmlns:r="http://schemas.openxmlformats.org/officeDocument/2006/relationships" id="256" r:id="R75d30ec41d094990"/>
    <p:sldId xmlns:r="http://schemas.openxmlformats.org/officeDocument/2006/relationships" id="257" r:id="Rff82173227984989"/>
    <p:sldId xmlns:r="http://schemas.openxmlformats.org/officeDocument/2006/relationships" id="258" r:id="Rb86b9450dc7847cf"/>
    <p:sldId xmlns:r="http://schemas.openxmlformats.org/officeDocument/2006/relationships" id="259" r:id="Re9b5a2faab174218"/>
    <p:sldId xmlns:r="http://schemas.openxmlformats.org/officeDocument/2006/relationships" id="260" r:id="R781825ad5e1f42ff"/>
    <p:sldId xmlns:r="http://schemas.openxmlformats.org/officeDocument/2006/relationships" id="261" r:id="Rb23fd2645c264171"/>
    <p:sldId xmlns:r="http://schemas.openxmlformats.org/officeDocument/2006/relationships" id="262" r:id="R74b249c0aec2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ba26adf2f4ad1" /><Relationship Type="http://schemas.openxmlformats.org/officeDocument/2006/relationships/slide" Target="/ppt/slides/slide1.xml" Id="R75d30ec41d094990" /><Relationship Type="http://schemas.openxmlformats.org/officeDocument/2006/relationships/slide" Target="/ppt/slides/slide2.xml" Id="Rff82173227984989" /><Relationship Type="http://schemas.openxmlformats.org/officeDocument/2006/relationships/slide" Target="/ppt/slides/slide3.xml" Id="Rb86b9450dc7847cf" /><Relationship Type="http://schemas.openxmlformats.org/officeDocument/2006/relationships/slide" Target="/ppt/slides/slide4.xml" Id="Re9b5a2faab174218" /><Relationship Type="http://schemas.openxmlformats.org/officeDocument/2006/relationships/slide" Target="/ppt/slides/slide5.xml" Id="R781825ad5e1f42ff" /><Relationship Type="http://schemas.openxmlformats.org/officeDocument/2006/relationships/slide" Target="/ppt/slides/slide6.xml" Id="Rb23fd2645c264171" /><Relationship Type="http://schemas.openxmlformats.org/officeDocument/2006/relationships/slide" Target="/ppt/slides/slide7.xml" Id="R74b249c0aec2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597998208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f3973c4b420f" /><Relationship Type="http://schemas.openxmlformats.org/officeDocument/2006/relationships/theme" Target="/ppt/slideMasters/theme/theme1.xml" Id="Rafc4a94dfcae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3df3973c4b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b06097ced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03be3470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65af01ad4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7379046c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f8b5370ff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a4a1eb1d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a83cc91c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