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64ad6cb92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f157793f14a4c"/>
  </p:sldMasterIdLst>
  <p:sldIdLst>
    <p:sldId xmlns:r="http://schemas.openxmlformats.org/officeDocument/2006/relationships" id="256" r:id="R0064b008b4e8448f"/>
    <p:sldId xmlns:r="http://schemas.openxmlformats.org/officeDocument/2006/relationships" id="257" r:id="R1dc3fc48673f4121"/>
    <p:sldId xmlns:r="http://schemas.openxmlformats.org/officeDocument/2006/relationships" id="258" r:id="R285e5f1df34d4fa2"/>
    <p:sldId xmlns:r="http://schemas.openxmlformats.org/officeDocument/2006/relationships" id="259" r:id="R50576773954a4ab3"/>
    <p:sldId xmlns:r="http://schemas.openxmlformats.org/officeDocument/2006/relationships" id="260" r:id="R665ac6db4fd14d2b"/>
    <p:sldId xmlns:r="http://schemas.openxmlformats.org/officeDocument/2006/relationships" id="261" r:id="R4d22dd0bbb5147b4"/>
    <p:sldId xmlns:r="http://schemas.openxmlformats.org/officeDocument/2006/relationships" id="262" r:id="R03110fc499bd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f157793f14a4c" /><Relationship Type="http://schemas.openxmlformats.org/officeDocument/2006/relationships/slide" Target="/ppt/slides/slide1.xml" Id="R0064b008b4e8448f" /><Relationship Type="http://schemas.openxmlformats.org/officeDocument/2006/relationships/slide" Target="/ppt/slides/slide2.xml" Id="R1dc3fc48673f4121" /><Relationship Type="http://schemas.openxmlformats.org/officeDocument/2006/relationships/slide" Target="/ppt/slides/slide3.xml" Id="R285e5f1df34d4fa2" /><Relationship Type="http://schemas.openxmlformats.org/officeDocument/2006/relationships/slide" Target="/ppt/slides/slide4.xml" Id="R50576773954a4ab3" /><Relationship Type="http://schemas.openxmlformats.org/officeDocument/2006/relationships/slide" Target="/ppt/slides/slide5.xml" Id="R665ac6db4fd14d2b" /><Relationship Type="http://schemas.openxmlformats.org/officeDocument/2006/relationships/slide" Target="/ppt/slides/slide6.xml" Id="R4d22dd0bbb5147b4" /><Relationship Type="http://schemas.openxmlformats.org/officeDocument/2006/relationships/slide" Target="/ppt/slides/slide7.xml" Id="R03110fc499bd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094cf46c5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85d2a9654af6" /><Relationship Type="http://schemas.openxmlformats.org/officeDocument/2006/relationships/theme" Target="/ppt/slideMasters/theme/theme1.xml" Id="Rf0ab98f4616a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385d2a965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d263f599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9f6e9bd9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dee8651e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78289715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bebafe37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7a671524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3f25568e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