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698654653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49f761cc04639"/>
  </p:sldMasterIdLst>
  <p:sldIdLst>
    <p:sldId xmlns:r="http://schemas.openxmlformats.org/officeDocument/2006/relationships" id="256" r:id="R2f387764accd4be6"/>
    <p:sldId xmlns:r="http://schemas.openxmlformats.org/officeDocument/2006/relationships" id="257" r:id="R3f525cc20b8b4a24"/>
    <p:sldId xmlns:r="http://schemas.openxmlformats.org/officeDocument/2006/relationships" id="258" r:id="R4d97c44f7b5f43ad"/>
    <p:sldId xmlns:r="http://schemas.openxmlformats.org/officeDocument/2006/relationships" id="259" r:id="R7815b5d93d25459d"/>
    <p:sldId xmlns:r="http://schemas.openxmlformats.org/officeDocument/2006/relationships" id="260" r:id="R7c78443035164647"/>
    <p:sldId xmlns:r="http://schemas.openxmlformats.org/officeDocument/2006/relationships" id="261" r:id="R4252803813024661"/>
    <p:sldId xmlns:r="http://schemas.openxmlformats.org/officeDocument/2006/relationships" id="262" r:id="R48287663074b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49f761cc04639" /><Relationship Type="http://schemas.openxmlformats.org/officeDocument/2006/relationships/slide" Target="/ppt/slides/slide1.xml" Id="R2f387764accd4be6" /><Relationship Type="http://schemas.openxmlformats.org/officeDocument/2006/relationships/slide" Target="/ppt/slides/slide2.xml" Id="R3f525cc20b8b4a24" /><Relationship Type="http://schemas.openxmlformats.org/officeDocument/2006/relationships/slide" Target="/ppt/slides/slide3.xml" Id="R4d97c44f7b5f43ad" /><Relationship Type="http://schemas.openxmlformats.org/officeDocument/2006/relationships/slide" Target="/ppt/slides/slide4.xml" Id="R7815b5d93d25459d" /><Relationship Type="http://schemas.openxmlformats.org/officeDocument/2006/relationships/slide" Target="/ppt/slides/slide5.xml" Id="R7c78443035164647" /><Relationship Type="http://schemas.openxmlformats.org/officeDocument/2006/relationships/slide" Target="/ppt/slides/slide6.xml" Id="R4252803813024661" /><Relationship Type="http://schemas.openxmlformats.org/officeDocument/2006/relationships/slide" Target="/ppt/slides/slide7.xml" Id="R48287663074b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38a1b686c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a000219f4470" /><Relationship Type="http://schemas.openxmlformats.org/officeDocument/2006/relationships/theme" Target="/ppt/slideMasters/theme/theme1.xml" Id="R50f7de173a07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2a000219f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061db278f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22872313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eca18e1c3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47766080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19d9a16fd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06344c4d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5ab57f23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167 382 162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160 444 518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171 431 068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1 043 256 029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1 075 081 278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DAG RUSTAD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HAMMERSBØEN RUSTAD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HAMMERSBØEN RUSTAD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rustad@rustad.no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918 510 265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ARVO INVEST AS</a:t>
            </a:r>
          </a:p>
        </p:txBody>
      </p:sp>
    </p:spTree>
  </p:cSld>
  <p:clrMapOvr>
    <a:masterClrMapping xmlns:a="http://schemas.openxmlformats.org/drawingml/2006/main"/>
  </p:clrMapOvr>
</p:sld>
</file>