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12bd13c42449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9eed9ce5bd41e2"/>
  </p:sldMasterIdLst>
  <p:sldIdLst>
    <p:sldId xmlns:r="http://schemas.openxmlformats.org/officeDocument/2006/relationships" id="256" r:id="Rd27687a7739d48be"/>
    <p:sldId xmlns:r="http://schemas.openxmlformats.org/officeDocument/2006/relationships" id="257" r:id="R2ac56cc825b94864"/>
    <p:sldId xmlns:r="http://schemas.openxmlformats.org/officeDocument/2006/relationships" id="258" r:id="R3e09da08a4224f16"/>
    <p:sldId xmlns:r="http://schemas.openxmlformats.org/officeDocument/2006/relationships" id="259" r:id="R9de9a1ab703a4ab4"/>
    <p:sldId xmlns:r="http://schemas.openxmlformats.org/officeDocument/2006/relationships" id="260" r:id="R5b34bfbad441403d"/>
    <p:sldId xmlns:r="http://schemas.openxmlformats.org/officeDocument/2006/relationships" id="261" r:id="R44b6809032334770"/>
    <p:sldId xmlns:r="http://schemas.openxmlformats.org/officeDocument/2006/relationships" id="262" r:id="R2bd32d67e9a543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eed9ce5bd41e2" /><Relationship Type="http://schemas.openxmlformats.org/officeDocument/2006/relationships/slide" Target="/ppt/slides/slide1.xml" Id="Rd27687a7739d48be" /><Relationship Type="http://schemas.openxmlformats.org/officeDocument/2006/relationships/slide" Target="/ppt/slides/slide2.xml" Id="R2ac56cc825b94864" /><Relationship Type="http://schemas.openxmlformats.org/officeDocument/2006/relationships/slide" Target="/ppt/slides/slide3.xml" Id="R3e09da08a4224f16" /><Relationship Type="http://schemas.openxmlformats.org/officeDocument/2006/relationships/slide" Target="/ppt/slides/slide4.xml" Id="R9de9a1ab703a4ab4" /><Relationship Type="http://schemas.openxmlformats.org/officeDocument/2006/relationships/slide" Target="/ppt/slides/slide5.xml" Id="R5b34bfbad441403d" /><Relationship Type="http://schemas.openxmlformats.org/officeDocument/2006/relationships/slide" Target="/ppt/slides/slide6.xml" Id="R44b6809032334770" /><Relationship Type="http://schemas.openxmlformats.org/officeDocument/2006/relationships/slide" Target="/ppt/slides/slide7.xml" Id="R2bd32d67e9a543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58448e5ea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c063c50fc4086" /><Relationship Type="http://schemas.openxmlformats.org/officeDocument/2006/relationships/theme" Target="/ppt/slideMasters/theme/theme1.xml" Id="Reb94e75b05a5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3c063c50fc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3497ac58c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ed67c89cc4e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88f18dea547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5a2d53555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0dad15a5642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a223b2c2742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7354993744f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PROSTEN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7 131 339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22 002 103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22 108 589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HØYEM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Høyem, Prost Holsviks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918 511 040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PROSTEN AS</a:t>
            </a:r>
          </a:p>
        </p:txBody>
      </p:sp>
    </p:spTree>
  </p:cSld>
  <p:clrMapOvr>
    <a:masterClrMapping xmlns:a="http://schemas.openxmlformats.org/drawingml/2006/main"/>
  </p:clrMapOvr>
</p:sld>
</file>