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e1f878a9449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bf244834047ad"/>
  </p:sldMasterIdLst>
  <p:sldIdLst>
    <p:sldId xmlns:r="http://schemas.openxmlformats.org/officeDocument/2006/relationships" id="256" r:id="R869ef3b3f6ca4109"/>
    <p:sldId xmlns:r="http://schemas.openxmlformats.org/officeDocument/2006/relationships" id="257" r:id="Raa4b6a3cc4934a37"/>
    <p:sldId xmlns:r="http://schemas.openxmlformats.org/officeDocument/2006/relationships" id="258" r:id="Re6a106dd676a4d9d"/>
    <p:sldId xmlns:r="http://schemas.openxmlformats.org/officeDocument/2006/relationships" id="259" r:id="R5a33cdc4bb9a49ca"/>
    <p:sldId xmlns:r="http://schemas.openxmlformats.org/officeDocument/2006/relationships" id="260" r:id="Rdd0b3a907ac64743"/>
    <p:sldId xmlns:r="http://schemas.openxmlformats.org/officeDocument/2006/relationships" id="261" r:id="R31dac849eb4641d5"/>
    <p:sldId xmlns:r="http://schemas.openxmlformats.org/officeDocument/2006/relationships" id="262" r:id="R9a9d9648dde0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bf244834047ad" /><Relationship Type="http://schemas.openxmlformats.org/officeDocument/2006/relationships/slide" Target="/ppt/slides/slide1.xml" Id="R869ef3b3f6ca4109" /><Relationship Type="http://schemas.openxmlformats.org/officeDocument/2006/relationships/slide" Target="/ppt/slides/slide2.xml" Id="Raa4b6a3cc4934a37" /><Relationship Type="http://schemas.openxmlformats.org/officeDocument/2006/relationships/slide" Target="/ppt/slides/slide3.xml" Id="Re6a106dd676a4d9d" /><Relationship Type="http://schemas.openxmlformats.org/officeDocument/2006/relationships/slide" Target="/ppt/slides/slide4.xml" Id="R5a33cdc4bb9a49ca" /><Relationship Type="http://schemas.openxmlformats.org/officeDocument/2006/relationships/slide" Target="/ppt/slides/slide5.xml" Id="Rdd0b3a907ac64743" /><Relationship Type="http://schemas.openxmlformats.org/officeDocument/2006/relationships/slide" Target="/ppt/slides/slide6.xml" Id="R31dac849eb4641d5" /><Relationship Type="http://schemas.openxmlformats.org/officeDocument/2006/relationships/slide" Target="/ppt/slides/slide7.xml" Id="R9a9d9648dde0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dcbad344d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0c56c2ad24295" /><Relationship Type="http://schemas.openxmlformats.org/officeDocument/2006/relationships/theme" Target="/ppt/slideMasters/theme/theme1.xml" Id="R22618f8bf398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0c56c2ad2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ec753608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51469466a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b0f8cdfe9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85b8f05e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025ebfa3e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24f788c09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5fa507c43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 HCH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HCH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89 602 505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89 987 413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HARHAM KROHNSTAD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Henning H. Krohnstad, Møllesvingen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918 538 267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HCH AS</a:t>
            </a:r>
          </a:p>
        </p:txBody>
      </p:sp>
    </p:spTree>
  </p:cSld>
  <p:clrMapOvr>
    <a:masterClrMapping xmlns:a="http://schemas.openxmlformats.org/drawingml/2006/main"/>
  </p:clrMapOvr>
</p:sld>
</file>