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ef5ef1335c142b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5fd0d375e0f40a1"/>
  </p:sldMasterIdLst>
  <p:sldIdLst>
    <p:sldId xmlns:r="http://schemas.openxmlformats.org/officeDocument/2006/relationships" id="256" r:id="Rbfa8036221604c64"/>
    <p:sldId xmlns:r="http://schemas.openxmlformats.org/officeDocument/2006/relationships" id="257" r:id="R3cdf46f717fc44cc"/>
    <p:sldId xmlns:r="http://schemas.openxmlformats.org/officeDocument/2006/relationships" id="258" r:id="R10d2acf3616548b7"/>
    <p:sldId xmlns:r="http://schemas.openxmlformats.org/officeDocument/2006/relationships" id="259" r:id="Ra24d38d85ea84ec1"/>
    <p:sldId xmlns:r="http://schemas.openxmlformats.org/officeDocument/2006/relationships" id="260" r:id="R3326e20d850b4eb2"/>
    <p:sldId xmlns:r="http://schemas.openxmlformats.org/officeDocument/2006/relationships" id="261" r:id="R59feb16a8aac4091"/>
    <p:sldId xmlns:r="http://schemas.openxmlformats.org/officeDocument/2006/relationships" id="262" r:id="R0f8cb012fcf4481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fd0d375e0f40a1" /><Relationship Type="http://schemas.openxmlformats.org/officeDocument/2006/relationships/slide" Target="/ppt/slides/slide1.xml" Id="Rbfa8036221604c64" /><Relationship Type="http://schemas.openxmlformats.org/officeDocument/2006/relationships/slide" Target="/ppt/slides/slide2.xml" Id="R3cdf46f717fc44cc" /><Relationship Type="http://schemas.openxmlformats.org/officeDocument/2006/relationships/slide" Target="/ppt/slides/slide3.xml" Id="R10d2acf3616548b7" /><Relationship Type="http://schemas.openxmlformats.org/officeDocument/2006/relationships/slide" Target="/ppt/slides/slide4.xml" Id="Ra24d38d85ea84ec1" /><Relationship Type="http://schemas.openxmlformats.org/officeDocument/2006/relationships/slide" Target="/ppt/slides/slide5.xml" Id="R3326e20d850b4eb2" /><Relationship Type="http://schemas.openxmlformats.org/officeDocument/2006/relationships/slide" Target="/ppt/slides/slide6.xml" Id="R59feb16a8aac4091" /><Relationship Type="http://schemas.openxmlformats.org/officeDocument/2006/relationships/slide" Target="/ppt/slides/slide7.xml" Id="R0f8cb012fcf4481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11bdd1e145474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39db9b9e8740ed" /><Relationship Type="http://schemas.openxmlformats.org/officeDocument/2006/relationships/theme" Target="/ppt/slideMasters/theme/theme1.xml" Id="Rda25d0ce2ca3489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e39db9b9e8740e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b7f177225a4b8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266777e08946e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694c8dc52347c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7e9e706e21425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9a67d60f5d4a6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30cf3f6de8439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9dc4dd6a954af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WALAKER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WALAKER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WALAKER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WALAKER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WALAKER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WALAKER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38 940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70 483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636 281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WALAKER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GLENN THOMAS WALAKER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TINA LISE JOHANNESSEN WALAKER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WALAKER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Havreveien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3039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www.pgtbygg.no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918 567 291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WALAKER AS</a:t>
            </a:r>
          </a:p>
        </p:txBody>
      </p:sp>
    </p:spTree>
  </p:cSld>
  <p:clrMapOvr>
    <a:masterClrMapping xmlns:a="http://schemas.openxmlformats.org/drawingml/2006/main"/>
  </p:clrMapOvr>
</p:sld>
</file>