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4da9fbc63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2aac12f4a49d9"/>
  </p:sldMasterIdLst>
  <p:sldIdLst>
    <p:sldId xmlns:r="http://schemas.openxmlformats.org/officeDocument/2006/relationships" id="256" r:id="R645f05579fd84b76"/>
    <p:sldId xmlns:r="http://schemas.openxmlformats.org/officeDocument/2006/relationships" id="257" r:id="R06c8d9b7d7ce40b5"/>
    <p:sldId xmlns:r="http://schemas.openxmlformats.org/officeDocument/2006/relationships" id="258" r:id="R10ba13ddc413401f"/>
    <p:sldId xmlns:r="http://schemas.openxmlformats.org/officeDocument/2006/relationships" id="259" r:id="R84d36cfdde9a4f4c"/>
    <p:sldId xmlns:r="http://schemas.openxmlformats.org/officeDocument/2006/relationships" id="260" r:id="R832c85d27edf4fd6"/>
    <p:sldId xmlns:r="http://schemas.openxmlformats.org/officeDocument/2006/relationships" id="261" r:id="R54617cf88254456d"/>
    <p:sldId xmlns:r="http://schemas.openxmlformats.org/officeDocument/2006/relationships" id="262" r:id="R84b677e47d26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2aac12f4a49d9" /><Relationship Type="http://schemas.openxmlformats.org/officeDocument/2006/relationships/slide" Target="/ppt/slides/slide1.xml" Id="R645f05579fd84b76" /><Relationship Type="http://schemas.openxmlformats.org/officeDocument/2006/relationships/slide" Target="/ppt/slides/slide2.xml" Id="R06c8d9b7d7ce40b5" /><Relationship Type="http://schemas.openxmlformats.org/officeDocument/2006/relationships/slide" Target="/ppt/slides/slide3.xml" Id="R10ba13ddc413401f" /><Relationship Type="http://schemas.openxmlformats.org/officeDocument/2006/relationships/slide" Target="/ppt/slides/slide4.xml" Id="R84d36cfdde9a4f4c" /><Relationship Type="http://schemas.openxmlformats.org/officeDocument/2006/relationships/slide" Target="/ppt/slides/slide5.xml" Id="R832c85d27edf4fd6" /><Relationship Type="http://schemas.openxmlformats.org/officeDocument/2006/relationships/slide" Target="/ppt/slides/slide6.xml" Id="R54617cf88254456d" /><Relationship Type="http://schemas.openxmlformats.org/officeDocument/2006/relationships/slide" Target="/ppt/slides/slide7.xml" Id="R84b677e47d26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a3ec8d656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7871a06a0445a" /><Relationship Type="http://schemas.openxmlformats.org/officeDocument/2006/relationships/theme" Target="/ppt/slideMasters/theme/theme1.xml" Id="R64f850b196b4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7871a06a0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74592b69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9ebd9d14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d217a14a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9132a30d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4020f14d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d1946a489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8414df6b45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LILLEENGEN STAXRUD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