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043e65f0b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2324eb9614d47"/>
  </p:sldMasterIdLst>
  <p:sldIdLst>
    <p:sldId xmlns:r="http://schemas.openxmlformats.org/officeDocument/2006/relationships" id="256" r:id="R0484f71c9a5b4172"/>
    <p:sldId xmlns:r="http://schemas.openxmlformats.org/officeDocument/2006/relationships" id="257" r:id="R5e1f0f284f544abf"/>
    <p:sldId xmlns:r="http://schemas.openxmlformats.org/officeDocument/2006/relationships" id="258" r:id="Rb27cddbeab5c4a30"/>
    <p:sldId xmlns:r="http://schemas.openxmlformats.org/officeDocument/2006/relationships" id="259" r:id="R0a2783a17497461d"/>
    <p:sldId xmlns:r="http://schemas.openxmlformats.org/officeDocument/2006/relationships" id="260" r:id="Rcd5d3567749247fb"/>
    <p:sldId xmlns:r="http://schemas.openxmlformats.org/officeDocument/2006/relationships" id="261" r:id="R87cedb4e8f7943f6"/>
    <p:sldId xmlns:r="http://schemas.openxmlformats.org/officeDocument/2006/relationships" id="262" r:id="Rf68b78531ad8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2324eb9614d47" /><Relationship Type="http://schemas.openxmlformats.org/officeDocument/2006/relationships/slide" Target="/ppt/slides/slide1.xml" Id="R0484f71c9a5b4172" /><Relationship Type="http://schemas.openxmlformats.org/officeDocument/2006/relationships/slide" Target="/ppt/slides/slide2.xml" Id="R5e1f0f284f544abf" /><Relationship Type="http://schemas.openxmlformats.org/officeDocument/2006/relationships/slide" Target="/ppt/slides/slide3.xml" Id="Rb27cddbeab5c4a30" /><Relationship Type="http://schemas.openxmlformats.org/officeDocument/2006/relationships/slide" Target="/ppt/slides/slide4.xml" Id="R0a2783a17497461d" /><Relationship Type="http://schemas.openxmlformats.org/officeDocument/2006/relationships/slide" Target="/ppt/slides/slide5.xml" Id="Rcd5d3567749247fb" /><Relationship Type="http://schemas.openxmlformats.org/officeDocument/2006/relationships/slide" Target="/ppt/slides/slide6.xml" Id="R87cedb4e8f7943f6" /><Relationship Type="http://schemas.openxmlformats.org/officeDocument/2006/relationships/slide" Target="/ppt/slides/slide7.xml" Id="Rf68b78531ad8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0d7c0edab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46df116d436d" /><Relationship Type="http://schemas.openxmlformats.org/officeDocument/2006/relationships/theme" Target="/ppt/slideMasters/theme/theme1.xml" Id="R4b9e807c5366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246df116d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e44813a82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ff198241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4e31e8d1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6ad71facc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89b7d149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45e026e6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5298af97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