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98bcce1bb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1410be74547c7"/>
  </p:sldMasterIdLst>
  <p:sldIdLst>
    <p:sldId xmlns:r="http://schemas.openxmlformats.org/officeDocument/2006/relationships" id="256" r:id="Rdafd04f6153542f5"/>
    <p:sldId xmlns:r="http://schemas.openxmlformats.org/officeDocument/2006/relationships" id="257" r:id="R33c6a6d8359a49f7"/>
    <p:sldId xmlns:r="http://schemas.openxmlformats.org/officeDocument/2006/relationships" id="258" r:id="R822e6af55e3d4c9b"/>
    <p:sldId xmlns:r="http://schemas.openxmlformats.org/officeDocument/2006/relationships" id="259" r:id="Rcab976622b0d4b85"/>
    <p:sldId xmlns:r="http://schemas.openxmlformats.org/officeDocument/2006/relationships" id="260" r:id="R33da2d0526254dfc"/>
    <p:sldId xmlns:r="http://schemas.openxmlformats.org/officeDocument/2006/relationships" id="261" r:id="Rc5ce592bad39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410be74547c7" /><Relationship Type="http://schemas.openxmlformats.org/officeDocument/2006/relationships/slide" Target="/ppt/slides/slide1.xml" Id="Rdafd04f6153542f5" /><Relationship Type="http://schemas.openxmlformats.org/officeDocument/2006/relationships/slide" Target="/ppt/slides/slide2.xml" Id="R33c6a6d8359a49f7" /><Relationship Type="http://schemas.openxmlformats.org/officeDocument/2006/relationships/slide" Target="/ppt/slides/slide3.xml" Id="R822e6af55e3d4c9b" /><Relationship Type="http://schemas.openxmlformats.org/officeDocument/2006/relationships/slide" Target="/ppt/slides/slide4.xml" Id="Rcab976622b0d4b85" /><Relationship Type="http://schemas.openxmlformats.org/officeDocument/2006/relationships/slide" Target="/ppt/slides/slide5.xml" Id="R33da2d0526254dfc" /><Relationship Type="http://schemas.openxmlformats.org/officeDocument/2006/relationships/slide" Target="/ppt/slides/slide6.xml" Id="Rc5ce592bad39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702114b42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8d9af80d48fb" /><Relationship Type="http://schemas.openxmlformats.org/officeDocument/2006/relationships/theme" Target="/ppt/slideMasters/theme/theme1.xml" Id="R66f7782779d1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28d9af80d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b9f02d90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3d8046e5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0ffabdb0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62de5c05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3f45f3c7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d63363c4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GLOBAL 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GLOBAL PLUS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−58 731 213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1 197 135 318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20 235 396 395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20 253 937 681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PLUS</a:t>
            </a:r>
          </a:p>
        </p:txBody>
      </p:sp>
    </p:spTree>
  </p:cSld>
  <p:clrMapOvr>
    <a:masterClrMapping xmlns:a="http://schemas.openxmlformats.org/drawingml/2006/main"/>
  </p:clrMapOvr>
</p:sld>
</file>