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caa660fb5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00c602af84ef3"/>
  </p:sldMasterIdLst>
  <p:sldIdLst>
    <p:sldId xmlns:r="http://schemas.openxmlformats.org/officeDocument/2006/relationships" id="256" r:id="Re77f77dd8e2645e5"/>
    <p:sldId xmlns:r="http://schemas.openxmlformats.org/officeDocument/2006/relationships" id="257" r:id="R21f1a299cb204cc0"/>
    <p:sldId xmlns:r="http://schemas.openxmlformats.org/officeDocument/2006/relationships" id="258" r:id="R41931d0881724ea1"/>
    <p:sldId xmlns:r="http://schemas.openxmlformats.org/officeDocument/2006/relationships" id="259" r:id="R8a8c788f6de84c1a"/>
    <p:sldId xmlns:r="http://schemas.openxmlformats.org/officeDocument/2006/relationships" id="260" r:id="Rc125e7651f6a4dc0"/>
    <p:sldId xmlns:r="http://schemas.openxmlformats.org/officeDocument/2006/relationships" id="261" r:id="R0a0991875787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00c602af84ef3" /><Relationship Type="http://schemas.openxmlformats.org/officeDocument/2006/relationships/slide" Target="/ppt/slides/slide1.xml" Id="Re77f77dd8e2645e5" /><Relationship Type="http://schemas.openxmlformats.org/officeDocument/2006/relationships/slide" Target="/ppt/slides/slide2.xml" Id="R21f1a299cb204cc0" /><Relationship Type="http://schemas.openxmlformats.org/officeDocument/2006/relationships/slide" Target="/ppt/slides/slide3.xml" Id="R41931d0881724ea1" /><Relationship Type="http://schemas.openxmlformats.org/officeDocument/2006/relationships/slide" Target="/ppt/slides/slide4.xml" Id="R8a8c788f6de84c1a" /><Relationship Type="http://schemas.openxmlformats.org/officeDocument/2006/relationships/slide" Target="/ppt/slides/slide5.xml" Id="Rc125e7651f6a4dc0" /><Relationship Type="http://schemas.openxmlformats.org/officeDocument/2006/relationships/slide" Target="/ppt/slides/slide6.xml" Id="R0a0991875787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c7e435b5f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2506ead5a436c" /><Relationship Type="http://schemas.openxmlformats.org/officeDocument/2006/relationships/theme" Target="/ppt/slideMasters/theme/theme1.xml" Id="R9635ccee3ba14c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2506ead5a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82e23077c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564271f2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8e9fadfe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b4e949ec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7f904d65e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86169189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HORISONT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HORISONT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498 220 309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3 053 613 075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3 059 127 440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