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d4b06c2f7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8efbc1adb4790"/>
  </p:sldMasterIdLst>
  <p:sldIdLst>
    <p:sldId xmlns:r="http://schemas.openxmlformats.org/officeDocument/2006/relationships" id="256" r:id="R3a32fb6b359f4416"/>
    <p:sldId xmlns:r="http://schemas.openxmlformats.org/officeDocument/2006/relationships" id="257" r:id="R342408186afa4a85"/>
    <p:sldId xmlns:r="http://schemas.openxmlformats.org/officeDocument/2006/relationships" id="258" r:id="R02c655bb3ed84de4"/>
    <p:sldId xmlns:r="http://schemas.openxmlformats.org/officeDocument/2006/relationships" id="259" r:id="R69fb8668b7f14208"/>
    <p:sldId xmlns:r="http://schemas.openxmlformats.org/officeDocument/2006/relationships" id="260" r:id="R83938758a5394943"/>
    <p:sldId xmlns:r="http://schemas.openxmlformats.org/officeDocument/2006/relationships" id="261" r:id="Rb49b237910394648"/>
    <p:sldId xmlns:r="http://schemas.openxmlformats.org/officeDocument/2006/relationships" id="262" r:id="R93544b264f68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8efbc1adb4790" /><Relationship Type="http://schemas.openxmlformats.org/officeDocument/2006/relationships/slide" Target="/ppt/slides/slide1.xml" Id="R3a32fb6b359f4416" /><Relationship Type="http://schemas.openxmlformats.org/officeDocument/2006/relationships/slide" Target="/ppt/slides/slide2.xml" Id="R342408186afa4a85" /><Relationship Type="http://schemas.openxmlformats.org/officeDocument/2006/relationships/slide" Target="/ppt/slides/slide3.xml" Id="R02c655bb3ed84de4" /><Relationship Type="http://schemas.openxmlformats.org/officeDocument/2006/relationships/slide" Target="/ppt/slides/slide4.xml" Id="R69fb8668b7f14208" /><Relationship Type="http://schemas.openxmlformats.org/officeDocument/2006/relationships/slide" Target="/ppt/slides/slide5.xml" Id="R83938758a5394943" /><Relationship Type="http://schemas.openxmlformats.org/officeDocument/2006/relationships/slide" Target="/ppt/slides/slide6.xml" Id="Rb49b237910394648" /><Relationship Type="http://schemas.openxmlformats.org/officeDocument/2006/relationships/slide" Target="/ppt/slides/slide7.xml" Id="R93544b264f68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03de424e6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d8f2749ac417c" /><Relationship Type="http://schemas.openxmlformats.org/officeDocument/2006/relationships/theme" Target="/ppt/slideMasters/theme/theme1.xml" Id="R221d03bdc9dd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d8f2749ac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697862a1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a4fff658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f122f3b0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fb5e5d9b7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003a2f144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145a8fc6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b4209f28a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CONSULT AS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AUSDAL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918 682 104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CONSULT AS</a:t>
            </a:r>
          </a:p>
        </p:txBody>
      </p:sp>
    </p:spTree>
  </p:cSld>
  <p:clrMapOvr>
    <a:masterClrMapping xmlns:a="http://schemas.openxmlformats.org/drawingml/2006/main"/>
  </p:clrMapOvr>
</p:sld>
</file>