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878e66d69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dd307059a4be3"/>
  </p:sldMasterIdLst>
  <p:sldIdLst>
    <p:sldId xmlns:r="http://schemas.openxmlformats.org/officeDocument/2006/relationships" id="256" r:id="Re7e00d86ab424a76"/>
    <p:sldId xmlns:r="http://schemas.openxmlformats.org/officeDocument/2006/relationships" id="257" r:id="Rc22438ad005347b7"/>
    <p:sldId xmlns:r="http://schemas.openxmlformats.org/officeDocument/2006/relationships" id="258" r:id="R82b319d8649f45e5"/>
    <p:sldId xmlns:r="http://schemas.openxmlformats.org/officeDocument/2006/relationships" id="259" r:id="R29cfd3996ce149ca"/>
    <p:sldId xmlns:r="http://schemas.openxmlformats.org/officeDocument/2006/relationships" id="260" r:id="Rb154789a7c004ac0"/>
    <p:sldId xmlns:r="http://schemas.openxmlformats.org/officeDocument/2006/relationships" id="261" r:id="R84934d5f600c4342"/>
    <p:sldId xmlns:r="http://schemas.openxmlformats.org/officeDocument/2006/relationships" id="262" r:id="R7fe02748a147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dd307059a4be3" /><Relationship Type="http://schemas.openxmlformats.org/officeDocument/2006/relationships/slide" Target="/ppt/slides/slide1.xml" Id="Re7e00d86ab424a76" /><Relationship Type="http://schemas.openxmlformats.org/officeDocument/2006/relationships/slide" Target="/ppt/slides/slide2.xml" Id="Rc22438ad005347b7" /><Relationship Type="http://schemas.openxmlformats.org/officeDocument/2006/relationships/slide" Target="/ppt/slides/slide3.xml" Id="R82b319d8649f45e5" /><Relationship Type="http://schemas.openxmlformats.org/officeDocument/2006/relationships/slide" Target="/ppt/slides/slide4.xml" Id="R29cfd3996ce149ca" /><Relationship Type="http://schemas.openxmlformats.org/officeDocument/2006/relationships/slide" Target="/ppt/slides/slide5.xml" Id="Rb154789a7c004ac0" /><Relationship Type="http://schemas.openxmlformats.org/officeDocument/2006/relationships/slide" Target="/ppt/slides/slide6.xml" Id="R84934d5f600c4342" /><Relationship Type="http://schemas.openxmlformats.org/officeDocument/2006/relationships/slide" Target="/ppt/slides/slide7.xml" Id="R7fe02748a147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64920e47d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d872eb1a4934" /><Relationship Type="http://schemas.openxmlformats.org/officeDocument/2006/relationships/theme" Target="/ppt/slideMasters/theme/theme1.xml" Id="Rfe53f71e020d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0d872eb1a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7e071630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70413053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afc1e62f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76af3ec4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28c42005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3c1067e4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a92f2bca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HENRIK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