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ff0419728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a5449482b46c2"/>
  </p:sldMasterIdLst>
  <p:sldIdLst>
    <p:sldId xmlns:r="http://schemas.openxmlformats.org/officeDocument/2006/relationships" id="256" r:id="Rb2d7dc8840f7475c"/>
    <p:sldId xmlns:r="http://schemas.openxmlformats.org/officeDocument/2006/relationships" id="257" r:id="Rcc9f2d7f59514e42"/>
    <p:sldId xmlns:r="http://schemas.openxmlformats.org/officeDocument/2006/relationships" id="258" r:id="R7d9a7af687b44017"/>
    <p:sldId xmlns:r="http://schemas.openxmlformats.org/officeDocument/2006/relationships" id="259" r:id="R23323a21a4e64f59"/>
    <p:sldId xmlns:r="http://schemas.openxmlformats.org/officeDocument/2006/relationships" id="260" r:id="R342da7d7f8c5450b"/>
    <p:sldId xmlns:r="http://schemas.openxmlformats.org/officeDocument/2006/relationships" id="261" r:id="R3e017cd5c453430e"/>
    <p:sldId xmlns:r="http://schemas.openxmlformats.org/officeDocument/2006/relationships" id="262" r:id="R04adc67a091d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a5449482b46c2" /><Relationship Type="http://schemas.openxmlformats.org/officeDocument/2006/relationships/slide" Target="/ppt/slides/slide1.xml" Id="Rb2d7dc8840f7475c" /><Relationship Type="http://schemas.openxmlformats.org/officeDocument/2006/relationships/slide" Target="/ppt/slides/slide2.xml" Id="Rcc9f2d7f59514e42" /><Relationship Type="http://schemas.openxmlformats.org/officeDocument/2006/relationships/slide" Target="/ppt/slides/slide3.xml" Id="R7d9a7af687b44017" /><Relationship Type="http://schemas.openxmlformats.org/officeDocument/2006/relationships/slide" Target="/ppt/slides/slide4.xml" Id="R23323a21a4e64f59" /><Relationship Type="http://schemas.openxmlformats.org/officeDocument/2006/relationships/slide" Target="/ppt/slides/slide5.xml" Id="R342da7d7f8c5450b" /><Relationship Type="http://schemas.openxmlformats.org/officeDocument/2006/relationships/slide" Target="/ppt/slides/slide6.xml" Id="R3e017cd5c453430e" /><Relationship Type="http://schemas.openxmlformats.org/officeDocument/2006/relationships/slide" Target="/ppt/slides/slide7.xml" Id="R04adc67a091d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b88c4e5cc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86d828f014b31" /><Relationship Type="http://schemas.openxmlformats.org/officeDocument/2006/relationships/theme" Target="/ppt/slideMasters/theme/theme1.xml" Id="R4c45008380f54c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86d828f01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7925c648c4b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1554923964e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ba190eeae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c30d1c3d7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a4a0c3da348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74e48013744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61fb1b89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OLINCO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5 294 844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TORILL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BOAS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Hansen, Fjellsetveien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918 713 824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OLINCO AS</a:t>
            </a:r>
          </a:p>
        </p:txBody>
      </p:sp>
    </p:spTree>
  </p:cSld>
  <p:clrMapOvr>
    <a:masterClrMapping xmlns:a="http://schemas.openxmlformats.org/drawingml/2006/main"/>
  </p:clrMapOvr>
</p:sld>
</file>