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1163fdfeed943f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612dfbb2fbf48da"/>
  </p:sldMasterIdLst>
  <p:sldIdLst>
    <p:sldId xmlns:r="http://schemas.openxmlformats.org/officeDocument/2006/relationships" id="256" r:id="Rad852e18c2fc422c"/>
    <p:sldId xmlns:r="http://schemas.openxmlformats.org/officeDocument/2006/relationships" id="257" r:id="R42e8a1044fbc42fd"/>
    <p:sldId xmlns:r="http://schemas.openxmlformats.org/officeDocument/2006/relationships" id="258" r:id="Rf68ad74a1516403b"/>
    <p:sldId xmlns:r="http://schemas.openxmlformats.org/officeDocument/2006/relationships" id="259" r:id="R9d6a8e884e454bb2"/>
    <p:sldId xmlns:r="http://schemas.openxmlformats.org/officeDocument/2006/relationships" id="260" r:id="R20129f458929484e"/>
    <p:sldId xmlns:r="http://schemas.openxmlformats.org/officeDocument/2006/relationships" id="261" r:id="R07e320a127744e58"/>
    <p:sldId xmlns:r="http://schemas.openxmlformats.org/officeDocument/2006/relationships" id="262" r:id="R5c7a417a1f3f426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12dfbb2fbf48da" /><Relationship Type="http://schemas.openxmlformats.org/officeDocument/2006/relationships/slide" Target="/ppt/slides/slide1.xml" Id="Rad852e18c2fc422c" /><Relationship Type="http://schemas.openxmlformats.org/officeDocument/2006/relationships/slide" Target="/ppt/slides/slide2.xml" Id="R42e8a1044fbc42fd" /><Relationship Type="http://schemas.openxmlformats.org/officeDocument/2006/relationships/slide" Target="/ppt/slides/slide3.xml" Id="Rf68ad74a1516403b" /><Relationship Type="http://schemas.openxmlformats.org/officeDocument/2006/relationships/slide" Target="/ppt/slides/slide4.xml" Id="R9d6a8e884e454bb2" /><Relationship Type="http://schemas.openxmlformats.org/officeDocument/2006/relationships/slide" Target="/ppt/slides/slide5.xml" Id="R20129f458929484e" /><Relationship Type="http://schemas.openxmlformats.org/officeDocument/2006/relationships/slide" Target="/ppt/slides/slide6.xml" Id="R07e320a127744e58" /><Relationship Type="http://schemas.openxmlformats.org/officeDocument/2006/relationships/slide" Target="/ppt/slides/slide7.xml" Id="R5c7a417a1f3f426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c6454ff19c416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52148f62054957" /><Relationship Type="http://schemas.openxmlformats.org/officeDocument/2006/relationships/theme" Target="/ppt/slideMasters/theme/theme1.xml" Id="R35c4f1eeb2654b7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f52148f6205495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040fd5d25948f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0342146abe40b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1bcd7c3d8a45a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5373887d1445d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27ff49e83446a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fc69f153224ec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2d2d83ccac4c6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MD INVESTERING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MD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MD INVESTERING AS ble etablert [år] og holder til i Ingeberg.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MD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MD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MD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508 938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1 122 470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1 476 104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MD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THOMAS DANIELSEN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MD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Kirkebyenga 41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2323 Ingeberg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918 714 847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MD INVESTERING AS</a:t>
            </a:r>
          </a:p>
        </p:txBody>
      </p:sp>
    </p:spTree>
  </p:cSld>
  <p:clrMapOvr>
    <a:masterClrMapping xmlns:a="http://schemas.openxmlformats.org/drawingml/2006/main"/>
  </p:clrMapOvr>
</p:sld>
</file>