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4d2058a804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725c7d4a6945b6"/>
  </p:sldMasterIdLst>
  <p:sldIdLst>
    <p:sldId xmlns:r="http://schemas.openxmlformats.org/officeDocument/2006/relationships" id="256" r:id="R977ba764b6b441ff"/>
    <p:sldId xmlns:r="http://schemas.openxmlformats.org/officeDocument/2006/relationships" id="257" r:id="Rf6009dfb2fcc4b7c"/>
    <p:sldId xmlns:r="http://schemas.openxmlformats.org/officeDocument/2006/relationships" id="258" r:id="Rc588f34f40d54e80"/>
    <p:sldId xmlns:r="http://schemas.openxmlformats.org/officeDocument/2006/relationships" id="259" r:id="Rf536e71ac5334cec"/>
    <p:sldId xmlns:r="http://schemas.openxmlformats.org/officeDocument/2006/relationships" id="260" r:id="R92d93804a02d415a"/>
    <p:sldId xmlns:r="http://schemas.openxmlformats.org/officeDocument/2006/relationships" id="261" r:id="R2e374416488d4a91"/>
    <p:sldId xmlns:r="http://schemas.openxmlformats.org/officeDocument/2006/relationships" id="262" r:id="R18210d7ad8ba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725c7d4a6945b6" /><Relationship Type="http://schemas.openxmlformats.org/officeDocument/2006/relationships/slide" Target="/ppt/slides/slide1.xml" Id="R977ba764b6b441ff" /><Relationship Type="http://schemas.openxmlformats.org/officeDocument/2006/relationships/slide" Target="/ppt/slides/slide2.xml" Id="Rf6009dfb2fcc4b7c" /><Relationship Type="http://schemas.openxmlformats.org/officeDocument/2006/relationships/slide" Target="/ppt/slides/slide3.xml" Id="Rc588f34f40d54e80" /><Relationship Type="http://schemas.openxmlformats.org/officeDocument/2006/relationships/slide" Target="/ppt/slides/slide4.xml" Id="Rf536e71ac5334cec" /><Relationship Type="http://schemas.openxmlformats.org/officeDocument/2006/relationships/slide" Target="/ppt/slides/slide5.xml" Id="R92d93804a02d415a" /><Relationship Type="http://schemas.openxmlformats.org/officeDocument/2006/relationships/slide" Target="/ppt/slides/slide6.xml" Id="R2e374416488d4a91" /><Relationship Type="http://schemas.openxmlformats.org/officeDocument/2006/relationships/slide" Target="/ppt/slides/slide7.xml" Id="R18210d7ad8ba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3655fd225444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788caec0a444e" /><Relationship Type="http://schemas.openxmlformats.org/officeDocument/2006/relationships/theme" Target="/ppt/slideMasters/theme/theme1.xml" Id="R71dcec9651a544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2788caec0a44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978a4865f44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a293f2b2643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c8aa82abf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975a5749f41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9586aae14a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7c71fd3b54b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b2525fda94d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ASKARI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ASKARI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460 666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1 909 450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4 759 472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ÅSGEIR BRUNBORG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BRUNBORG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Ringheimsvegen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5704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918 789 804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ASKARI AS</a:t>
            </a:r>
          </a:p>
        </p:txBody>
      </p:sp>
    </p:spTree>
  </p:cSld>
  <p:clrMapOvr>
    <a:masterClrMapping xmlns:a="http://schemas.openxmlformats.org/drawingml/2006/main"/>
  </p:clrMapOvr>
</p:sld>
</file>