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0e7a2b70c46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5ba9dbb07f4a7b"/>
  </p:sldMasterIdLst>
  <p:sldIdLst>
    <p:sldId xmlns:r="http://schemas.openxmlformats.org/officeDocument/2006/relationships" id="256" r:id="R2c7d2fae00dd42c2"/>
    <p:sldId xmlns:r="http://schemas.openxmlformats.org/officeDocument/2006/relationships" id="257" r:id="Rbcb2fb37410c4c31"/>
    <p:sldId xmlns:r="http://schemas.openxmlformats.org/officeDocument/2006/relationships" id="258" r:id="Rfb3536a653c841ce"/>
    <p:sldId xmlns:r="http://schemas.openxmlformats.org/officeDocument/2006/relationships" id="259" r:id="R4ed821934da54e27"/>
    <p:sldId xmlns:r="http://schemas.openxmlformats.org/officeDocument/2006/relationships" id="260" r:id="Radb952bd7bce46f5"/>
    <p:sldId xmlns:r="http://schemas.openxmlformats.org/officeDocument/2006/relationships" id="261" r:id="R340669099f8844d6"/>
    <p:sldId xmlns:r="http://schemas.openxmlformats.org/officeDocument/2006/relationships" id="262" r:id="Rdc01a84c1a8341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5ba9dbb07f4a7b" /><Relationship Type="http://schemas.openxmlformats.org/officeDocument/2006/relationships/slide" Target="/ppt/slides/slide1.xml" Id="R2c7d2fae00dd42c2" /><Relationship Type="http://schemas.openxmlformats.org/officeDocument/2006/relationships/slide" Target="/ppt/slides/slide2.xml" Id="Rbcb2fb37410c4c31" /><Relationship Type="http://schemas.openxmlformats.org/officeDocument/2006/relationships/slide" Target="/ppt/slides/slide3.xml" Id="Rfb3536a653c841ce" /><Relationship Type="http://schemas.openxmlformats.org/officeDocument/2006/relationships/slide" Target="/ppt/slides/slide4.xml" Id="R4ed821934da54e27" /><Relationship Type="http://schemas.openxmlformats.org/officeDocument/2006/relationships/slide" Target="/ppt/slides/slide5.xml" Id="Radb952bd7bce46f5" /><Relationship Type="http://schemas.openxmlformats.org/officeDocument/2006/relationships/slide" Target="/ppt/slides/slide6.xml" Id="R340669099f8844d6" /><Relationship Type="http://schemas.openxmlformats.org/officeDocument/2006/relationships/slide" Target="/ppt/slides/slide7.xml" Id="Rdc01a84c1a8341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e8db708bd43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0e5766c0843fb" /><Relationship Type="http://schemas.openxmlformats.org/officeDocument/2006/relationships/theme" Target="/ppt/slideMasters/theme/theme1.xml" Id="Rb13821a5acc147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20e5766c08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64f7fe844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ff6e2f36f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64e99d73d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547a1f08d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0f8dd4cd48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fce998b75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bca9e3455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ADRIENNE ESKELAND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ADRIENNE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ADRIENNE ESKELAND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ADRIENNE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ADRIENNE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ADRIENNE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7 071 291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10 065 117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ADRIENNE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ADRIENNE MARIA ESKELAND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ADRIENNE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Heftyes gate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918 801 693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ADRIENNE ESKELAND AS</a:t>
            </a:r>
          </a:p>
        </p:txBody>
      </p:sp>
    </p:spTree>
  </p:cSld>
  <p:clrMapOvr>
    <a:masterClrMapping xmlns:a="http://schemas.openxmlformats.org/drawingml/2006/main"/>
  </p:clrMapOvr>
</p:sld>
</file>