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260a805c444d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748b41352469d"/>
  </p:sldMasterIdLst>
  <p:sldIdLst>
    <p:sldId xmlns:r="http://schemas.openxmlformats.org/officeDocument/2006/relationships" id="256" r:id="R5b83a540a01c41fc"/>
    <p:sldId xmlns:r="http://schemas.openxmlformats.org/officeDocument/2006/relationships" id="257" r:id="R24835124c9f64073"/>
    <p:sldId xmlns:r="http://schemas.openxmlformats.org/officeDocument/2006/relationships" id="258" r:id="Rf8a4aa11c4e84ef6"/>
    <p:sldId xmlns:r="http://schemas.openxmlformats.org/officeDocument/2006/relationships" id="259" r:id="Rc5ff7bdb24e047d1"/>
    <p:sldId xmlns:r="http://schemas.openxmlformats.org/officeDocument/2006/relationships" id="260" r:id="R268dcb87ab0c4877"/>
    <p:sldId xmlns:r="http://schemas.openxmlformats.org/officeDocument/2006/relationships" id="261" r:id="R26b837e8adcf4305"/>
    <p:sldId xmlns:r="http://schemas.openxmlformats.org/officeDocument/2006/relationships" id="262" r:id="R676e334b213841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748b41352469d" /><Relationship Type="http://schemas.openxmlformats.org/officeDocument/2006/relationships/slide" Target="/ppt/slides/slide1.xml" Id="R5b83a540a01c41fc" /><Relationship Type="http://schemas.openxmlformats.org/officeDocument/2006/relationships/slide" Target="/ppt/slides/slide2.xml" Id="R24835124c9f64073" /><Relationship Type="http://schemas.openxmlformats.org/officeDocument/2006/relationships/slide" Target="/ppt/slides/slide3.xml" Id="Rf8a4aa11c4e84ef6" /><Relationship Type="http://schemas.openxmlformats.org/officeDocument/2006/relationships/slide" Target="/ppt/slides/slide4.xml" Id="Rc5ff7bdb24e047d1" /><Relationship Type="http://schemas.openxmlformats.org/officeDocument/2006/relationships/slide" Target="/ppt/slides/slide5.xml" Id="R268dcb87ab0c4877" /><Relationship Type="http://schemas.openxmlformats.org/officeDocument/2006/relationships/slide" Target="/ppt/slides/slide6.xml" Id="R26b837e8adcf4305" /><Relationship Type="http://schemas.openxmlformats.org/officeDocument/2006/relationships/slide" Target="/ppt/slides/slide7.xml" Id="R676e334b213841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17d83c4e948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851177a434964" /><Relationship Type="http://schemas.openxmlformats.org/officeDocument/2006/relationships/theme" Target="/ppt/slideMasters/theme/theme1.xml" Id="Rd819023f9f4e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851177a43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65a595d1e4e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c99b2c7944f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c7b0224d6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6b997deb5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58da84663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ef2c446c5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31829a2be4f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GRØNENG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GRØNENG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5 717 813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OLE JØRGEN GRØNENG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Grimelundsveien 3J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GRØNENG KAPITAL AS</a:t>
            </a:r>
          </a:p>
        </p:txBody>
      </p:sp>
    </p:spTree>
  </p:cSld>
  <p:clrMapOvr>
    <a:masterClrMapping xmlns:a="http://schemas.openxmlformats.org/drawingml/2006/main"/>
  </p:clrMapOvr>
</p:sld>
</file>