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f9d22057154d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f269796c9046bf"/>
  </p:sldMasterIdLst>
  <p:sldIdLst>
    <p:sldId xmlns:r="http://schemas.openxmlformats.org/officeDocument/2006/relationships" id="256" r:id="Rf67f03ef13a949ab"/>
    <p:sldId xmlns:r="http://schemas.openxmlformats.org/officeDocument/2006/relationships" id="257" r:id="R007a5d332bc64336"/>
    <p:sldId xmlns:r="http://schemas.openxmlformats.org/officeDocument/2006/relationships" id="258" r:id="R4550ec6c04874cdd"/>
    <p:sldId xmlns:r="http://schemas.openxmlformats.org/officeDocument/2006/relationships" id="259" r:id="Ra7fd25dec54040d5"/>
    <p:sldId xmlns:r="http://schemas.openxmlformats.org/officeDocument/2006/relationships" id="260" r:id="Re5d8b38bc3074e33"/>
    <p:sldId xmlns:r="http://schemas.openxmlformats.org/officeDocument/2006/relationships" id="261" r:id="Rf3efb8f35ff2435e"/>
    <p:sldId xmlns:r="http://schemas.openxmlformats.org/officeDocument/2006/relationships" id="262" r:id="Rc1e012c2675d4b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269796c9046bf" /><Relationship Type="http://schemas.openxmlformats.org/officeDocument/2006/relationships/slide" Target="/ppt/slides/slide1.xml" Id="Rf67f03ef13a949ab" /><Relationship Type="http://schemas.openxmlformats.org/officeDocument/2006/relationships/slide" Target="/ppt/slides/slide2.xml" Id="R007a5d332bc64336" /><Relationship Type="http://schemas.openxmlformats.org/officeDocument/2006/relationships/slide" Target="/ppt/slides/slide3.xml" Id="R4550ec6c04874cdd" /><Relationship Type="http://schemas.openxmlformats.org/officeDocument/2006/relationships/slide" Target="/ppt/slides/slide4.xml" Id="Ra7fd25dec54040d5" /><Relationship Type="http://schemas.openxmlformats.org/officeDocument/2006/relationships/slide" Target="/ppt/slides/slide5.xml" Id="Re5d8b38bc3074e33" /><Relationship Type="http://schemas.openxmlformats.org/officeDocument/2006/relationships/slide" Target="/ppt/slides/slide6.xml" Id="Rf3efb8f35ff2435e" /><Relationship Type="http://schemas.openxmlformats.org/officeDocument/2006/relationships/slide" Target="/ppt/slides/slide7.xml" Id="Rc1e012c2675d4b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19304af67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f277c89644cc1" /><Relationship Type="http://schemas.openxmlformats.org/officeDocument/2006/relationships/theme" Target="/ppt/slideMasters/theme/theme1.xml" Id="R52ce23b5217541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df277c89644c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7cfb88d3a49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b259659bb46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e12e53dd54f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45bff9e55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8134bde6640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942d2b30948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3b55f78e049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NORIAN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NORIAN TOPCO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56 954 296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−2 362 923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20 893 550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48 285 542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97 666 238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HUSVIKA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MANCO AS  –  11,3 %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918 821 392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