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410027ac347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a9652a2994c80"/>
  </p:sldMasterIdLst>
  <p:sldIdLst>
    <p:sldId xmlns:r="http://schemas.openxmlformats.org/officeDocument/2006/relationships" id="256" r:id="R19582b10fb244d9c"/>
    <p:sldId xmlns:r="http://schemas.openxmlformats.org/officeDocument/2006/relationships" id="257" r:id="R19018f8ed1484684"/>
    <p:sldId xmlns:r="http://schemas.openxmlformats.org/officeDocument/2006/relationships" id="258" r:id="Ra479560971fe4fb5"/>
    <p:sldId xmlns:r="http://schemas.openxmlformats.org/officeDocument/2006/relationships" id="259" r:id="R79b14cfafdbc4873"/>
    <p:sldId xmlns:r="http://schemas.openxmlformats.org/officeDocument/2006/relationships" id="260" r:id="R84cadcaebe3f452a"/>
    <p:sldId xmlns:r="http://schemas.openxmlformats.org/officeDocument/2006/relationships" id="261" r:id="R92704fc30c3e4b7c"/>
    <p:sldId xmlns:r="http://schemas.openxmlformats.org/officeDocument/2006/relationships" id="262" r:id="R263bb52be155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a9652a2994c80" /><Relationship Type="http://schemas.openxmlformats.org/officeDocument/2006/relationships/slide" Target="/ppt/slides/slide1.xml" Id="R19582b10fb244d9c" /><Relationship Type="http://schemas.openxmlformats.org/officeDocument/2006/relationships/slide" Target="/ppt/slides/slide2.xml" Id="R19018f8ed1484684" /><Relationship Type="http://schemas.openxmlformats.org/officeDocument/2006/relationships/slide" Target="/ppt/slides/slide3.xml" Id="Ra479560971fe4fb5" /><Relationship Type="http://schemas.openxmlformats.org/officeDocument/2006/relationships/slide" Target="/ppt/slides/slide4.xml" Id="R79b14cfafdbc4873" /><Relationship Type="http://schemas.openxmlformats.org/officeDocument/2006/relationships/slide" Target="/ppt/slides/slide5.xml" Id="R84cadcaebe3f452a" /><Relationship Type="http://schemas.openxmlformats.org/officeDocument/2006/relationships/slide" Target="/ppt/slides/slide6.xml" Id="R92704fc30c3e4b7c" /><Relationship Type="http://schemas.openxmlformats.org/officeDocument/2006/relationships/slide" Target="/ppt/slides/slide7.xml" Id="R263bb52be155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52db754b54a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37d9b23ad4f79" /><Relationship Type="http://schemas.openxmlformats.org/officeDocument/2006/relationships/theme" Target="/ppt/slideMasters/theme/theme1.xml" Id="R5fdb219bf76843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37d9b23ad4f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99000e06a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fe3ab4cca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8dad8dac7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4c5e7dc6c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ba67e14434a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af37e9a514d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841444d7a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HERMAR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HERMAR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3 441 722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AARNÆS HERMAN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