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e69ce3fd746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d782a8656a4fee"/>
  </p:sldMasterIdLst>
  <p:sldIdLst>
    <p:sldId xmlns:r="http://schemas.openxmlformats.org/officeDocument/2006/relationships" id="256" r:id="Re9e69feb6e054405"/>
    <p:sldId xmlns:r="http://schemas.openxmlformats.org/officeDocument/2006/relationships" id="257" r:id="Rcb57c2a2da5f42f0"/>
    <p:sldId xmlns:r="http://schemas.openxmlformats.org/officeDocument/2006/relationships" id="258" r:id="R799b0c06b8224f41"/>
    <p:sldId xmlns:r="http://schemas.openxmlformats.org/officeDocument/2006/relationships" id="259" r:id="Rddfa2fdeb50f42fc"/>
    <p:sldId xmlns:r="http://schemas.openxmlformats.org/officeDocument/2006/relationships" id="260" r:id="R3ddc63e4f121430c"/>
    <p:sldId xmlns:r="http://schemas.openxmlformats.org/officeDocument/2006/relationships" id="261" r:id="R3d1e221f8930440f"/>
    <p:sldId xmlns:r="http://schemas.openxmlformats.org/officeDocument/2006/relationships" id="262" r:id="R0c4316285a3742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782a8656a4fee" /><Relationship Type="http://schemas.openxmlformats.org/officeDocument/2006/relationships/slide" Target="/ppt/slides/slide1.xml" Id="Re9e69feb6e054405" /><Relationship Type="http://schemas.openxmlformats.org/officeDocument/2006/relationships/slide" Target="/ppt/slides/slide2.xml" Id="Rcb57c2a2da5f42f0" /><Relationship Type="http://schemas.openxmlformats.org/officeDocument/2006/relationships/slide" Target="/ppt/slides/slide3.xml" Id="R799b0c06b8224f41" /><Relationship Type="http://schemas.openxmlformats.org/officeDocument/2006/relationships/slide" Target="/ppt/slides/slide4.xml" Id="Rddfa2fdeb50f42fc" /><Relationship Type="http://schemas.openxmlformats.org/officeDocument/2006/relationships/slide" Target="/ppt/slides/slide5.xml" Id="R3ddc63e4f121430c" /><Relationship Type="http://schemas.openxmlformats.org/officeDocument/2006/relationships/slide" Target="/ppt/slides/slide6.xml" Id="R3d1e221f8930440f" /><Relationship Type="http://schemas.openxmlformats.org/officeDocument/2006/relationships/slide" Target="/ppt/slides/slide7.xml" Id="R0c4316285a3742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9e1b35acb42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ab4dc1c154e78" /><Relationship Type="http://schemas.openxmlformats.org/officeDocument/2006/relationships/theme" Target="/ppt/slideMasters/theme/theme1.xml" Id="R395e3dd22ecf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8ab4dc1c154e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bf38bc2db49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463335594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d12d5d932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11c80c45347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e31f95f744e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82e6c72904b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20b7dd344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EUGENS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EUGENS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EUGENS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EUGENS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EUGENS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EUGENS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2 163 655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24 151 712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24 161 712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EUGENS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MATHISEN BRATSBERG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EUGENS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Sorgenfrigata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918 830 138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EUGENS AS</a:t>
            </a:r>
          </a:p>
        </p:txBody>
      </p:sp>
    </p:spTree>
  </p:cSld>
  <p:clrMapOvr>
    <a:masterClrMapping xmlns:a="http://schemas.openxmlformats.org/drawingml/2006/main"/>
  </p:clrMapOvr>
</p:sld>
</file>