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08c671fba4b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e54c7299745f2"/>
  </p:sldMasterIdLst>
  <p:sldIdLst>
    <p:sldId xmlns:r="http://schemas.openxmlformats.org/officeDocument/2006/relationships" id="256" r:id="Rc8357479982042b6"/>
    <p:sldId xmlns:r="http://schemas.openxmlformats.org/officeDocument/2006/relationships" id="257" r:id="R2cf218e4bb164dfe"/>
    <p:sldId xmlns:r="http://schemas.openxmlformats.org/officeDocument/2006/relationships" id="258" r:id="Raf624144db054129"/>
    <p:sldId xmlns:r="http://schemas.openxmlformats.org/officeDocument/2006/relationships" id="259" r:id="R853ca9b9b8c946e5"/>
    <p:sldId xmlns:r="http://schemas.openxmlformats.org/officeDocument/2006/relationships" id="260" r:id="R4be5a79bdc244376"/>
    <p:sldId xmlns:r="http://schemas.openxmlformats.org/officeDocument/2006/relationships" id="261" r:id="R187d1fe2b2b64bcf"/>
    <p:sldId xmlns:r="http://schemas.openxmlformats.org/officeDocument/2006/relationships" id="262" r:id="R6febe8c29671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e54c7299745f2" /><Relationship Type="http://schemas.openxmlformats.org/officeDocument/2006/relationships/slide" Target="/ppt/slides/slide1.xml" Id="Rc8357479982042b6" /><Relationship Type="http://schemas.openxmlformats.org/officeDocument/2006/relationships/slide" Target="/ppt/slides/slide2.xml" Id="R2cf218e4bb164dfe" /><Relationship Type="http://schemas.openxmlformats.org/officeDocument/2006/relationships/slide" Target="/ppt/slides/slide3.xml" Id="Raf624144db054129" /><Relationship Type="http://schemas.openxmlformats.org/officeDocument/2006/relationships/slide" Target="/ppt/slides/slide4.xml" Id="R853ca9b9b8c946e5" /><Relationship Type="http://schemas.openxmlformats.org/officeDocument/2006/relationships/slide" Target="/ppt/slides/slide5.xml" Id="R4be5a79bdc244376" /><Relationship Type="http://schemas.openxmlformats.org/officeDocument/2006/relationships/slide" Target="/ppt/slides/slide6.xml" Id="R187d1fe2b2b64bcf" /><Relationship Type="http://schemas.openxmlformats.org/officeDocument/2006/relationships/slide" Target="/ppt/slides/slide7.xml" Id="R6febe8c29671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866fb0a5045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3af02d2164124" /><Relationship Type="http://schemas.openxmlformats.org/officeDocument/2006/relationships/theme" Target="/ppt/slideMasters/theme/theme1.xml" Id="Rf18520cbe5dc4a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23af02d216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3b2e7843c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d933fcd9b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739034605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c58aff978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6f30b57a7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0c07ed0d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50e59bad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