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bb00ac2f4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9c2bcb550462b"/>
  </p:sldMasterIdLst>
  <p:sldIdLst>
    <p:sldId xmlns:r="http://schemas.openxmlformats.org/officeDocument/2006/relationships" id="256" r:id="Rb5b9d31c4e1446e7"/>
    <p:sldId xmlns:r="http://schemas.openxmlformats.org/officeDocument/2006/relationships" id="257" r:id="R6604498763d5467b"/>
    <p:sldId xmlns:r="http://schemas.openxmlformats.org/officeDocument/2006/relationships" id="258" r:id="Ra7857086488c446f"/>
    <p:sldId xmlns:r="http://schemas.openxmlformats.org/officeDocument/2006/relationships" id="259" r:id="Rcf0f2a2053f24163"/>
    <p:sldId xmlns:r="http://schemas.openxmlformats.org/officeDocument/2006/relationships" id="260" r:id="R8f8e11a9dc134e48"/>
    <p:sldId xmlns:r="http://schemas.openxmlformats.org/officeDocument/2006/relationships" id="261" r:id="Re3688f00989046b3"/>
    <p:sldId xmlns:r="http://schemas.openxmlformats.org/officeDocument/2006/relationships" id="262" r:id="R1971f9cde45b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9c2bcb550462b" /><Relationship Type="http://schemas.openxmlformats.org/officeDocument/2006/relationships/slide" Target="/ppt/slides/slide1.xml" Id="Rb5b9d31c4e1446e7" /><Relationship Type="http://schemas.openxmlformats.org/officeDocument/2006/relationships/slide" Target="/ppt/slides/slide2.xml" Id="R6604498763d5467b" /><Relationship Type="http://schemas.openxmlformats.org/officeDocument/2006/relationships/slide" Target="/ppt/slides/slide3.xml" Id="Ra7857086488c446f" /><Relationship Type="http://schemas.openxmlformats.org/officeDocument/2006/relationships/slide" Target="/ppt/slides/slide4.xml" Id="Rcf0f2a2053f24163" /><Relationship Type="http://schemas.openxmlformats.org/officeDocument/2006/relationships/slide" Target="/ppt/slides/slide5.xml" Id="R8f8e11a9dc134e48" /><Relationship Type="http://schemas.openxmlformats.org/officeDocument/2006/relationships/slide" Target="/ppt/slides/slide6.xml" Id="Re3688f00989046b3" /><Relationship Type="http://schemas.openxmlformats.org/officeDocument/2006/relationships/slide" Target="/ppt/slides/slide7.xml" Id="R1971f9cde45b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92ade2d60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63b662464382" /><Relationship Type="http://schemas.openxmlformats.org/officeDocument/2006/relationships/theme" Target="/ppt/slideMasters/theme/theme1.xml" Id="R343a0264b4f9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463b66246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8e70ed97a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d75a612b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633326a8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b42b5f6e9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02ec4e73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53dda63cf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257f3abdf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11 633 070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15 403 792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