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9314733d6248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867820624f4d60"/>
  </p:sldMasterIdLst>
  <p:sldIdLst>
    <p:sldId xmlns:r="http://schemas.openxmlformats.org/officeDocument/2006/relationships" id="256" r:id="Rc6b11a71d5014092"/>
    <p:sldId xmlns:r="http://schemas.openxmlformats.org/officeDocument/2006/relationships" id="257" r:id="R00993cc9ee8c4df4"/>
    <p:sldId xmlns:r="http://schemas.openxmlformats.org/officeDocument/2006/relationships" id="258" r:id="Rbb8380c1d1574056"/>
    <p:sldId xmlns:r="http://schemas.openxmlformats.org/officeDocument/2006/relationships" id="259" r:id="R1a8db60d92bf4d38"/>
    <p:sldId xmlns:r="http://schemas.openxmlformats.org/officeDocument/2006/relationships" id="260" r:id="Raa69f493d21b45d8"/>
    <p:sldId xmlns:r="http://schemas.openxmlformats.org/officeDocument/2006/relationships" id="261" r:id="R58961a1d2aa3477c"/>
    <p:sldId xmlns:r="http://schemas.openxmlformats.org/officeDocument/2006/relationships" id="262" r:id="R38849aa48ab74e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867820624f4d60" /><Relationship Type="http://schemas.openxmlformats.org/officeDocument/2006/relationships/slide" Target="/ppt/slides/slide1.xml" Id="Rc6b11a71d5014092" /><Relationship Type="http://schemas.openxmlformats.org/officeDocument/2006/relationships/slide" Target="/ppt/slides/slide2.xml" Id="R00993cc9ee8c4df4" /><Relationship Type="http://schemas.openxmlformats.org/officeDocument/2006/relationships/slide" Target="/ppt/slides/slide3.xml" Id="Rbb8380c1d1574056" /><Relationship Type="http://schemas.openxmlformats.org/officeDocument/2006/relationships/slide" Target="/ppt/slides/slide4.xml" Id="R1a8db60d92bf4d38" /><Relationship Type="http://schemas.openxmlformats.org/officeDocument/2006/relationships/slide" Target="/ppt/slides/slide5.xml" Id="Raa69f493d21b45d8" /><Relationship Type="http://schemas.openxmlformats.org/officeDocument/2006/relationships/slide" Target="/ppt/slides/slide6.xml" Id="R58961a1d2aa3477c" /><Relationship Type="http://schemas.openxmlformats.org/officeDocument/2006/relationships/slide" Target="/ppt/slides/slide7.xml" Id="R38849aa48ab74e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dc9c84a66c4a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beab414b14b0d" /><Relationship Type="http://schemas.openxmlformats.org/officeDocument/2006/relationships/theme" Target="/ppt/slideMasters/theme/theme1.xml" Id="Re987774617ae48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7beab414b14b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86a1b892d44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b9fc61f2a4f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4d507c2694b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eaf9cf9564d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70d785a864e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1fe68e4e249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8ad10962246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WESLAYAN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WESLAYAN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581 664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3 280 961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4 254 068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RØDSJØ STEFFEN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Dalsveien 35D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918 895 841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