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889c3446e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9a1beba344684"/>
  </p:sldMasterIdLst>
  <p:sldIdLst>
    <p:sldId xmlns:r="http://schemas.openxmlformats.org/officeDocument/2006/relationships" id="256" r:id="Rded87e0448b8429b"/>
    <p:sldId xmlns:r="http://schemas.openxmlformats.org/officeDocument/2006/relationships" id="257" r:id="Rb9b06cf327fb4c1d"/>
    <p:sldId xmlns:r="http://schemas.openxmlformats.org/officeDocument/2006/relationships" id="258" r:id="R00e412bf8b234025"/>
    <p:sldId xmlns:r="http://schemas.openxmlformats.org/officeDocument/2006/relationships" id="259" r:id="R3096483886b24f5f"/>
    <p:sldId xmlns:r="http://schemas.openxmlformats.org/officeDocument/2006/relationships" id="260" r:id="R5472d620856a4e04"/>
    <p:sldId xmlns:r="http://schemas.openxmlformats.org/officeDocument/2006/relationships" id="261" r:id="R97c9498e1c044697"/>
    <p:sldId xmlns:r="http://schemas.openxmlformats.org/officeDocument/2006/relationships" id="262" r:id="R89142cf939dd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9a1beba344684" /><Relationship Type="http://schemas.openxmlformats.org/officeDocument/2006/relationships/slide" Target="/ppt/slides/slide1.xml" Id="Rded87e0448b8429b" /><Relationship Type="http://schemas.openxmlformats.org/officeDocument/2006/relationships/slide" Target="/ppt/slides/slide2.xml" Id="Rb9b06cf327fb4c1d" /><Relationship Type="http://schemas.openxmlformats.org/officeDocument/2006/relationships/slide" Target="/ppt/slides/slide3.xml" Id="R00e412bf8b234025" /><Relationship Type="http://schemas.openxmlformats.org/officeDocument/2006/relationships/slide" Target="/ppt/slides/slide4.xml" Id="R3096483886b24f5f" /><Relationship Type="http://schemas.openxmlformats.org/officeDocument/2006/relationships/slide" Target="/ppt/slides/slide5.xml" Id="R5472d620856a4e04" /><Relationship Type="http://schemas.openxmlformats.org/officeDocument/2006/relationships/slide" Target="/ppt/slides/slide6.xml" Id="R97c9498e1c044697" /><Relationship Type="http://schemas.openxmlformats.org/officeDocument/2006/relationships/slide" Target="/ppt/slides/slide7.xml" Id="R89142cf939dd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cb9a6a456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162c597a4ddb" /><Relationship Type="http://schemas.openxmlformats.org/officeDocument/2006/relationships/theme" Target="/ppt/slideMasters/theme/theme1.xml" Id="R7d8a5c09d8a7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c162c597a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0fb6b49fb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8977b2610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dd108c2dd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3b53ac848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4e955f469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c983def5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9c48449d6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LJUNGMANN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EIENDOM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105 775 799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Hagaliveien 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