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2aa8dc857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74d94f88c40ad"/>
  </p:sldMasterIdLst>
  <p:sldIdLst>
    <p:sldId xmlns:r="http://schemas.openxmlformats.org/officeDocument/2006/relationships" id="256" r:id="R04fe753a9b9a41f4"/>
    <p:sldId xmlns:r="http://schemas.openxmlformats.org/officeDocument/2006/relationships" id="257" r:id="R7cbacf5a989847f7"/>
    <p:sldId xmlns:r="http://schemas.openxmlformats.org/officeDocument/2006/relationships" id="258" r:id="Rde9cc57359d24ebf"/>
    <p:sldId xmlns:r="http://schemas.openxmlformats.org/officeDocument/2006/relationships" id="259" r:id="R514e56ce0e09491b"/>
    <p:sldId xmlns:r="http://schemas.openxmlformats.org/officeDocument/2006/relationships" id="260" r:id="Rdcd249dfa4144aac"/>
    <p:sldId xmlns:r="http://schemas.openxmlformats.org/officeDocument/2006/relationships" id="261" r:id="Rd786ee6e5e6040ae"/>
    <p:sldId xmlns:r="http://schemas.openxmlformats.org/officeDocument/2006/relationships" id="262" r:id="R7720eae0420f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74d94f88c40ad" /><Relationship Type="http://schemas.openxmlformats.org/officeDocument/2006/relationships/slide" Target="/ppt/slides/slide1.xml" Id="R04fe753a9b9a41f4" /><Relationship Type="http://schemas.openxmlformats.org/officeDocument/2006/relationships/slide" Target="/ppt/slides/slide2.xml" Id="R7cbacf5a989847f7" /><Relationship Type="http://schemas.openxmlformats.org/officeDocument/2006/relationships/slide" Target="/ppt/slides/slide3.xml" Id="Rde9cc57359d24ebf" /><Relationship Type="http://schemas.openxmlformats.org/officeDocument/2006/relationships/slide" Target="/ppt/slides/slide4.xml" Id="R514e56ce0e09491b" /><Relationship Type="http://schemas.openxmlformats.org/officeDocument/2006/relationships/slide" Target="/ppt/slides/slide5.xml" Id="Rdcd249dfa4144aac" /><Relationship Type="http://schemas.openxmlformats.org/officeDocument/2006/relationships/slide" Target="/ppt/slides/slide6.xml" Id="Rd786ee6e5e6040ae" /><Relationship Type="http://schemas.openxmlformats.org/officeDocument/2006/relationships/slide" Target="/ppt/slides/slide7.xml" Id="R7720eae0420f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4b04e6bad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2906eb88439a" /><Relationship Type="http://schemas.openxmlformats.org/officeDocument/2006/relationships/theme" Target="/ppt/slideMasters/theme/theme1.xml" Id="R555992c693f9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12906eb88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2048961a5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ee4643b2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187c64c3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fb81b749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c557de8fa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600ac023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85f1126a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REGNSKAP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1 138 320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3 507 099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LARTON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LYSE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918 953 515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REGNSKAP AS</a:t>
            </a:r>
          </a:p>
        </p:txBody>
      </p:sp>
    </p:spTree>
  </p:cSld>
  <p:clrMapOvr>
    <a:masterClrMapping xmlns:a="http://schemas.openxmlformats.org/drawingml/2006/main"/>
  </p:clrMapOvr>
</p:sld>
</file>