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6cd344d46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7a9edf8f5434a"/>
  </p:sldMasterIdLst>
  <p:sldIdLst>
    <p:sldId xmlns:r="http://schemas.openxmlformats.org/officeDocument/2006/relationships" id="256" r:id="R5c605662d69248a4"/>
    <p:sldId xmlns:r="http://schemas.openxmlformats.org/officeDocument/2006/relationships" id="257" r:id="R84371044eec144c7"/>
    <p:sldId xmlns:r="http://schemas.openxmlformats.org/officeDocument/2006/relationships" id="258" r:id="Ra96ed1145a9e45aa"/>
    <p:sldId xmlns:r="http://schemas.openxmlformats.org/officeDocument/2006/relationships" id="259" r:id="Rffab76ba80794611"/>
    <p:sldId xmlns:r="http://schemas.openxmlformats.org/officeDocument/2006/relationships" id="260" r:id="Rf4e23ccdfcf54002"/>
    <p:sldId xmlns:r="http://schemas.openxmlformats.org/officeDocument/2006/relationships" id="261" r:id="R504f3a2f8a144beb"/>
    <p:sldId xmlns:r="http://schemas.openxmlformats.org/officeDocument/2006/relationships" id="262" r:id="Rce3c37b35b86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7a9edf8f5434a" /><Relationship Type="http://schemas.openxmlformats.org/officeDocument/2006/relationships/slide" Target="/ppt/slides/slide1.xml" Id="R5c605662d69248a4" /><Relationship Type="http://schemas.openxmlformats.org/officeDocument/2006/relationships/slide" Target="/ppt/slides/slide2.xml" Id="R84371044eec144c7" /><Relationship Type="http://schemas.openxmlformats.org/officeDocument/2006/relationships/slide" Target="/ppt/slides/slide3.xml" Id="Ra96ed1145a9e45aa" /><Relationship Type="http://schemas.openxmlformats.org/officeDocument/2006/relationships/slide" Target="/ppt/slides/slide4.xml" Id="Rffab76ba80794611" /><Relationship Type="http://schemas.openxmlformats.org/officeDocument/2006/relationships/slide" Target="/ppt/slides/slide5.xml" Id="Rf4e23ccdfcf54002" /><Relationship Type="http://schemas.openxmlformats.org/officeDocument/2006/relationships/slide" Target="/ppt/slides/slide6.xml" Id="R504f3a2f8a144beb" /><Relationship Type="http://schemas.openxmlformats.org/officeDocument/2006/relationships/slide" Target="/ppt/slides/slide7.xml" Id="Rce3c37b35b86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1e809b392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e3c6dd2c4e03" /><Relationship Type="http://schemas.openxmlformats.org/officeDocument/2006/relationships/theme" Target="/ppt/slideMasters/theme/theme1.xml" Id="R06da191d1bea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0e3c6dd2c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4bb7d73a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fa5871b6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836bb9f8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cb49ed87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cc1bef3a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e9074a26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48024c09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WEHUS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WEHUS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