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3b7cb39e0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32e28b629e4e9f"/>
  </p:sldMasterIdLst>
  <p:sldIdLst>
    <p:sldId xmlns:r="http://schemas.openxmlformats.org/officeDocument/2006/relationships" id="256" r:id="R2105a72726a44208"/>
    <p:sldId xmlns:r="http://schemas.openxmlformats.org/officeDocument/2006/relationships" id="257" r:id="Rdee40d048c0e4f76"/>
    <p:sldId xmlns:r="http://schemas.openxmlformats.org/officeDocument/2006/relationships" id="258" r:id="Rf2fa1f7a928c402b"/>
    <p:sldId xmlns:r="http://schemas.openxmlformats.org/officeDocument/2006/relationships" id="259" r:id="Rac85b765025347e6"/>
    <p:sldId xmlns:r="http://schemas.openxmlformats.org/officeDocument/2006/relationships" id="260" r:id="R0bda5f0bc8ec4ec2"/>
    <p:sldId xmlns:r="http://schemas.openxmlformats.org/officeDocument/2006/relationships" id="261" r:id="Reb30330d8b4240d9"/>
    <p:sldId xmlns:r="http://schemas.openxmlformats.org/officeDocument/2006/relationships" id="262" r:id="R6f735fde011c41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2e28b629e4e9f" /><Relationship Type="http://schemas.openxmlformats.org/officeDocument/2006/relationships/slide" Target="/ppt/slides/slide1.xml" Id="R2105a72726a44208" /><Relationship Type="http://schemas.openxmlformats.org/officeDocument/2006/relationships/slide" Target="/ppt/slides/slide2.xml" Id="Rdee40d048c0e4f76" /><Relationship Type="http://schemas.openxmlformats.org/officeDocument/2006/relationships/slide" Target="/ppt/slides/slide3.xml" Id="Rf2fa1f7a928c402b" /><Relationship Type="http://schemas.openxmlformats.org/officeDocument/2006/relationships/slide" Target="/ppt/slides/slide4.xml" Id="Rac85b765025347e6" /><Relationship Type="http://schemas.openxmlformats.org/officeDocument/2006/relationships/slide" Target="/ppt/slides/slide5.xml" Id="R0bda5f0bc8ec4ec2" /><Relationship Type="http://schemas.openxmlformats.org/officeDocument/2006/relationships/slide" Target="/ppt/slides/slide6.xml" Id="Reb30330d8b4240d9" /><Relationship Type="http://schemas.openxmlformats.org/officeDocument/2006/relationships/slide" Target="/ppt/slides/slide7.xml" Id="R6f735fde011c41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370317f8a3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778072624313" /><Relationship Type="http://schemas.openxmlformats.org/officeDocument/2006/relationships/theme" Target="/ppt/slideMasters/theme/theme1.xml" Id="R5da38c3fd5de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ce7780726243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c8201d42a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877e46bc7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8123d8748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bd5c7d67f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86d9f7b5447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b88c248f745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55ebeb30f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GRAM 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GRAM SVENDSEN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7 097 799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7 135 329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BREDDE SVENDSEN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 MARIE GRAM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FREDERICK GRAM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GRAM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Thranes gate 4J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919 001 984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 SVENDSEN INVEST AS</a:t>
            </a:r>
          </a:p>
        </p:txBody>
      </p:sp>
    </p:spTree>
  </p:cSld>
  <p:clrMapOvr>
    <a:masterClrMapping xmlns:a="http://schemas.openxmlformats.org/drawingml/2006/main"/>
  </p:clrMapOvr>
</p:sld>
</file>