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ffd4289cd447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526c361fad4580"/>
  </p:sldMasterIdLst>
  <p:sldIdLst>
    <p:sldId xmlns:r="http://schemas.openxmlformats.org/officeDocument/2006/relationships" id="256" r:id="Rc383f6adf0334b56"/>
    <p:sldId xmlns:r="http://schemas.openxmlformats.org/officeDocument/2006/relationships" id="257" r:id="Rd8265b0997884a79"/>
    <p:sldId xmlns:r="http://schemas.openxmlformats.org/officeDocument/2006/relationships" id="258" r:id="Raef1fb619bd74d2f"/>
    <p:sldId xmlns:r="http://schemas.openxmlformats.org/officeDocument/2006/relationships" id="259" r:id="R04ccdccb25fd4498"/>
    <p:sldId xmlns:r="http://schemas.openxmlformats.org/officeDocument/2006/relationships" id="260" r:id="R578aae532d4a4d42"/>
    <p:sldId xmlns:r="http://schemas.openxmlformats.org/officeDocument/2006/relationships" id="261" r:id="R5ae2f4c5696c49d0"/>
    <p:sldId xmlns:r="http://schemas.openxmlformats.org/officeDocument/2006/relationships" id="262" r:id="R510d1688e1044c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26c361fad4580" /><Relationship Type="http://schemas.openxmlformats.org/officeDocument/2006/relationships/slide" Target="/ppt/slides/slide1.xml" Id="Rc383f6adf0334b56" /><Relationship Type="http://schemas.openxmlformats.org/officeDocument/2006/relationships/slide" Target="/ppt/slides/slide2.xml" Id="Rd8265b0997884a79" /><Relationship Type="http://schemas.openxmlformats.org/officeDocument/2006/relationships/slide" Target="/ppt/slides/slide3.xml" Id="Raef1fb619bd74d2f" /><Relationship Type="http://schemas.openxmlformats.org/officeDocument/2006/relationships/slide" Target="/ppt/slides/slide4.xml" Id="R04ccdccb25fd4498" /><Relationship Type="http://schemas.openxmlformats.org/officeDocument/2006/relationships/slide" Target="/ppt/slides/slide5.xml" Id="R578aae532d4a4d42" /><Relationship Type="http://schemas.openxmlformats.org/officeDocument/2006/relationships/slide" Target="/ppt/slides/slide6.xml" Id="R5ae2f4c5696c49d0" /><Relationship Type="http://schemas.openxmlformats.org/officeDocument/2006/relationships/slide" Target="/ppt/slides/slide7.xml" Id="R510d1688e1044c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018f4bd05345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618e73d25493a" /><Relationship Type="http://schemas.openxmlformats.org/officeDocument/2006/relationships/theme" Target="/ppt/slideMasters/theme/theme1.xml" Id="R6438040bca7f48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c618e73d2549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85e71b94d48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8a4d2b07c4e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44291e2bb48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9ae0042994f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81d0cbce54a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7eb5bfd5f40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1471601d84c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TICON ENGERSAND HAVN 19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TICON ENGERSAND HAVN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TICON ENGERSAND HAVN 19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TICON ENGERSAND HAVN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TICON ENGERSAND HAVN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TICON ENGERSAND HAVN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4 312 482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89 029 788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93 331 881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TICON ENGERSAND HAVN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FALCK-PEDERSEN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TICON ENGERSAND HAVN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Strømsø torg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919 005 580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TICON ENGERSAND HAVN 19 AS</a:t>
            </a:r>
          </a:p>
        </p:txBody>
      </p:sp>
    </p:spTree>
  </p:cSld>
  <p:clrMapOvr>
    <a:masterClrMapping xmlns:a="http://schemas.openxmlformats.org/drawingml/2006/main"/>
  </p:clrMapOvr>
</p:sld>
</file>