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c86db4774746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6668a3cf67484e"/>
  </p:sldMasterIdLst>
  <p:sldIdLst>
    <p:sldId xmlns:r="http://schemas.openxmlformats.org/officeDocument/2006/relationships" id="256" r:id="Ra55390ccedc94f5e"/>
    <p:sldId xmlns:r="http://schemas.openxmlformats.org/officeDocument/2006/relationships" id="257" r:id="Rf1d547174d3b44e5"/>
    <p:sldId xmlns:r="http://schemas.openxmlformats.org/officeDocument/2006/relationships" id="258" r:id="R5a917c7b95284ac4"/>
    <p:sldId xmlns:r="http://schemas.openxmlformats.org/officeDocument/2006/relationships" id="259" r:id="R56e199ddbc4e4010"/>
    <p:sldId xmlns:r="http://schemas.openxmlformats.org/officeDocument/2006/relationships" id="260" r:id="R1d8559ca568141d8"/>
    <p:sldId xmlns:r="http://schemas.openxmlformats.org/officeDocument/2006/relationships" id="261" r:id="R99b6015692bc4b4e"/>
    <p:sldId xmlns:r="http://schemas.openxmlformats.org/officeDocument/2006/relationships" id="262" r:id="Ra0d382eb52664d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6668a3cf67484e" /><Relationship Type="http://schemas.openxmlformats.org/officeDocument/2006/relationships/slide" Target="/ppt/slides/slide1.xml" Id="Ra55390ccedc94f5e" /><Relationship Type="http://schemas.openxmlformats.org/officeDocument/2006/relationships/slide" Target="/ppt/slides/slide2.xml" Id="Rf1d547174d3b44e5" /><Relationship Type="http://schemas.openxmlformats.org/officeDocument/2006/relationships/slide" Target="/ppt/slides/slide3.xml" Id="R5a917c7b95284ac4" /><Relationship Type="http://schemas.openxmlformats.org/officeDocument/2006/relationships/slide" Target="/ppt/slides/slide4.xml" Id="R56e199ddbc4e4010" /><Relationship Type="http://schemas.openxmlformats.org/officeDocument/2006/relationships/slide" Target="/ppt/slides/slide5.xml" Id="R1d8559ca568141d8" /><Relationship Type="http://schemas.openxmlformats.org/officeDocument/2006/relationships/slide" Target="/ppt/slides/slide6.xml" Id="R99b6015692bc4b4e" /><Relationship Type="http://schemas.openxmlformats.org/officeDocument/2006/relationships/slide" Target="/ppt/slides/slide7.xml" Id="Ra0d382eb52664d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02ea1560242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5530cd4b04c77" /><Relationship Type="http://schemas.openxmlformats.org/officeDocument/2006/relationships/theme" Target="/ppt/slideMasters/theme/theme1.xml" Id="Rcabd4cecc73744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f5530cd4b04c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73311c79d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da50be9e44f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df54756dff4c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a6439de3c48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4715ca3a9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8e1caba7843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7dde7deb5646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EØA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EØA INVEST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3 188 463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6 190 527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ØRPEN AAMODT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Høybyveien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919 019 689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EØA INVEST AS</a:t>
            </a:r>
          </a:p>
        </p:txBody>
      </p:sp>
    </p:spTree>
  </p:cSld>
  <p:clrMapOvr>
    <a:masterClrMapping xmlns:a="http://schemas.openxmlformats.org/drawingml/2006/main"/>
  </p:clrMapOvr>
</p:sld>
</file>