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2d3bb1f0c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0b4a4a0b94158"/>
  </p:sldMasterIdLst>
  <p:sldIdLst>
    <p:sldId xmlns:r="http://schemas.openxmlformats.org/officeDocument/2006/relationships" id="256" r:id="Rc7a779883a4d4b4b"/>
    <p:sldId xmlns:r="http://schemas.openxmlformats.org/officeDocument/2006/relationships" id="257" r:id="R5ed94e259bef4e72"/>
    <p:sldId xmlns:r="http://schemas.openxmlformats.org/officeDocument/2006/relationships" id="258" r:id="R59821a7a69b34ebd"/>
    <p:sldId xmlns:r="http://schemas.openxmlformats.org/officeDocument/2006/relationships" id="259" r:id="R7cd136f774d84c73"/>
    <p:sldId xmlns:r="http://schemas.openxmlformats.org/officeDocument/2006/relationships" id="260" r:id="R929ce331eb0145ef"/>
    <p:sldId xmlns:r="http://schemas.openxmlformats.org/officeDocument/2006/relationships" id="261" r:id="Reda4c9b624844471"/>
    <p:sldId xmlns:r="http://schemas.openxmlformats.org/officeDocument/2006/relationships" id="262" r:id="R167fb602e4ee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0b4a4a0b94158" /><Relationship Type="http://schemas.openxmlformats.org/officeDocument/2006/relationships/slide" Target="/ppt/slides/slide1.xml" Id="Rc7a779883a4d4b4b" /><Relationship Type="http://schemas.openxmlformats.org/officeDocument/2006/relationships/slide" Target="/ppt/slides/slide2.xml" Id="R5ed94e259bef4e72" /><Relationship Type="http://schemas.openxmlformats.org/officeDocument/2006/relationships/slide" Target="/ppt/slides/slide3.xml" Id="R59821a7a69b34ebd" /><Relationship Type="http://schemas.openxmlformats.org/officeDocument/2006/relationships/slide" Target="/ppt/slides/slide4.xml" Id="R7cd136f774d84c73" /><Relationship Type="http://schemas.openxmlformats.org/officeDocument/2006/relationships/slide" Target="/ppt/slides/slide5.xml" Id="R929ce331eb0145ef" /><Relationship Type="http://schemas.openxmlformats.org/officeDocument/2006/relationships/slide" Target="/ppt/slides/slide6.xml" Id="Reda4c9b624844471" /><Relationship Type="http://schemas.openxmlformats.org/officeDocument/2006/relationships/slide" Target="/ppt/slides/slide7.xml" Id="R167fb602e4ee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8be1f97f8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783a990ea4714" /><Relationship Type="http://schemas.openxmlformats.org/officeDocument/2006/relationships/theme" Target="/ppt/slideMasters/theme/theme1.xml" Id="R0885fefeb7cb48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783a990ea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af8f893b14a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79a5a8bf5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d6abcfee1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7a2f65475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d67fbe5b3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ca84fb9f34b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57b346ea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VIKEN HOLDING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INGER VIKEN  –  76,3 %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VIKEN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TERESE VIKEN  –  11,9 %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