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4755934984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a92d54df44e25"/>
  </p:sldMasterIdLst>
  <p:sldIdLst>
    <p:sldId xmlns:r="http://schemas.openxmlformats.org/officeDocument/2006/relationships" id="256" r:id="R574aba2230444ea3"/>
    <p:sldId xmlns:r="http://schemas.openxmlformats.org/officeDocument/2006/relationships" id="257" r:id="Rfbd5085f8bd84683"/>
    <p:sldId xmlns:r="http://schemas.openxmlformats.org/officeDocument/2006/relationships" id="258" r:id="Racbabdcc2d2848f7"/>
    <p:sldId xmlns:r="http://schemas.openxmlformats.org/officeDocument/2006/relationships" id="259" r:id="R61a310100aa14358"/>
    <p:sldId xmlns:r="http://schemas.openxmlformats.org/officeDocument/2006/relationships" id="260" r:id="Rba3e09ca3f9346d6"/>
    <p:sldId xmlns:r="http://schemas.openxmlformats.org/officeDocument/2006/relationships" id="261" r:id="Re4579b369c98494d"/>
    <p:sldId xmlns:r="http://schemas.openxmlformats.org/officeDocument/2006/relationships" id="262" r:id="Ref02de992f21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a92d54df44e25" /><Relationship Type="http://schemas.openxmlformats.org/officeDocument/2006/relationships/slide" Target="/ppt/slides/slide1.xml" Id="R574aba2230444ea3" /><Relationship Type="http://schemas.openxmlformats.org/officeDocument/2006/relationships/slide" Target="/ppt/slides/slide2.xml" Id="Rfbd5085f8bd84683" /><Relationship Type="http://schemas.openxmlformats.org/officeDocument/2006/relationships/slide" Target="/ppt/slides/slide3.xml" Id="Racbabdcc2d2848f7" /><Relationship Type="http://schemas.openxmlformats.org/officeDocument/2006/relationships/slide" Target="/ppt/slides/slide4.xml" Id="R61a310100aa14358" /><Relationship Type="http://schemas.openxmlformats.org/officeDocument/2006/relationships/slide" Target="/ppt/slides/slide5.xml" Id="Rba3e09ca3f9346d6" /><Relationship Type="http://schemas.openxmlformats.org/officeDocument/2006/relationships/slide" Target="/ppt/slides/slide6.xml" Id="Re4579b369c98494d" /><Relationship Type="http://schemas.openxmlformats.org/officeDocument/2006/relationships/slide" Target="/ppt/slides/slide7.xml" Id="Ref02de992f21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4fcb333ba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903cad53648aa" /><Relationship Type="http://schemas.openxmlformats.org/officeDocument/2006/relationships/theme" Target="/ppt/slideMasters/theme/theme1.xml" Id="R6186fccd877c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903cad536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d12463df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8745666d2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a78083c3049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a281e91e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42c2ca2fa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f0ee981554f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0aba936cb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 SVARSTAD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SVARSTAD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10 434 959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6 335 956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7 022 598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35 406 537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143 714 444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EIKETREET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PROPRIETÆR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Svensens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32831486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psvarstad@frisurf.no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