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8d514e9b3f42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bf3a95093a4546"/>
  </p:sldMasterIdLst>
  <p:sldIdLst>
    <p:sldId xmlns:r="http://schemas.openxmlformats.org/officeDocument/2006/relationships" id="256" r:id="R8f7093a244ca4f50"/>
    <p:sldId xmlns:r="http://schemas.openxmlformats.org/officeDocument/2006/relationships" id="257" r:id="R87708b776f8c4ed1"/>
    <p:sldId xmlns:r="http://schemas.openxmlformats.org/officeDocument/2006/relationships" id="258" r:id="R051dd5fea2d34fbf"/>
    <p:sldId xmlns:r="http://schemas.openxmlformats.org/officeDocument/2006/relationships" id="259" r:id="Rbc6a9ef688694dc9"/>
    <p:sldId xmlns:r="http://schemas.openxmlformats.org/officeDocument/2006/relationships" id="260" r:id="R1df28abc88654653"/>
    <p:sldId xmlns:r="http://schemas.openxmlformats.org/officeDocument/2006/relationships" id="261" r:id="R18db28969f854dd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bf3a95093a4546" /><Relationship Type="http://schemas.openxmlformats.org/officeDocument/2006/relationships/slide" Target="/ppt/slides/slide1.xml" Id="R8f7093a244ca4f50" /><Relationship Type="http://schemas.openxmlformats.org/officeDocument/2006/relationships/slide" Target="/ppt/slides/slide2.xml" Id="R87708b776f8c4ed1" /><Relationship Type="http://schemas.openxmlformats.org/officeDocument/2006/relationships/slide" Target="/ppt/slides/slide3.xml" Id="R051dd5fea2d34fbf" /><Relationship Type="http://schemas.openxmlformats.org/officeDocument/2006/relationships/slide" Target="/ppt/slides/slide4.xml" Id="Rbc6a9ef688694dc9" /><Relationship Type="http://schemas.openxmlformats.org/officeDocument/2006/relationships/slide" Target="/ppt/slides/slide5.xml" Id="R1df28abc88654653" /><Relationship Type="http://schemas.openxmlformats.org/officeDocument/2006/relationships/slide" Target="/ppt/slides/slide6.xml" Id="R18db28969f854dd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cbf2fb929d45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abf73c60f548c1" /><Relationship Type="http://schemas.openxmlformats.org/officeDocument/2006/relationships/theme" Target="/ppt/slideMasters/theme/theme1.xml" Id="R2611dc2db2dd40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8abf73c60f548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adf69f84f943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ac03da77b745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c8186fd3ef422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9d0c9c3546423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7e5a62a66c46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221671986440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VERDIPAPIRFONDET STOREBRAND GLOBAL OPTIMISED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STOREBRAND GLOBAL OPTIMISED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VERDIPAPIRFONDET STOREBRAND GLOBAL OPTIMISED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STOREBRAND GLOBAL OPTIMISED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STOREBRAND GLOBAL OPTIMISED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STOREBRAND GLOBAL OPTIMISED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−54 551 383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907 030 472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15 806 753 973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15 818 964 907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STOREBRAND GLOBAL OPTIMISED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Professor Kohts vei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919 080 000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STOREBRAND GLOBAL OPTIMISED</a:t>
            </a:r>
          </a:p>
        </p:txBody>
      </p:sp>
    </p:spTree>
  </p:cSld>
  <p:clrMapOvr>
    <a:masterClrMapping xmlns:a="http://schemas.openxmlformats.org/drawingml/2006/main"/>
  </p:clrMapOvr>
</p:sld>
</file>