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f70f11d0a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1c6c48f3e4175"/>
  </p:sldMasterIdLst>
  <p:sldIdLst>
    <p:sldId xmlns:r="http://schemas.openxmlformats.org/officeDocument/2006/relationships" id="256" r:id="Rbe0be6a8d5fc4f9d"/>
    <p:sldId xmlns:r="http://schemas.openxmlformats.org/officeDocument/2006/relationships" id="257" r:id="Rfe14c5878cfe43a8"/>
    <p:sldId xmlns:r="http://schemas.openxmlformats.org/officeDocument/2006/relationships" id="258" r:id="R7c87e49b2a2640e8"/>
    <p:sldId xmlns:r="http://schemas.openxmlformats.org/officeDocument/2006/relationships" id="259" r:id="R6d5bfd0dbede4d4e"/>
    <p:sldId xmlns:r="http://schemas.openxmlformats.org/officeDocument/2006/relationships" id="260" r:id="R66c976d33f3a40d6"/>
    <p:sldId xmlns:r="http://schemas.openxmlformats.org/officeDocument/2006/relationships" id="261" r:id="R2456e86e6ea7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1c6c48f3e4175" /><Relationship Type="http://schemas.openxmlformats.org/officeDocument/2006/relationships/slide" Target="/ppt/slides/slide1.xml" Id="Rbe0be6a8d5fc4f9d" /><Relationship Type="http://schemas.openxmlformats.org/officeDocument/2006/relationships/slide" Target="/ppt/slides/slide2.xml" Id="Rfe14c5878cfe43a8" /><Relationship Type="http://schemas.openxmlformats.org/officeDocument/2006/relationships/slide" Target="/ppt/slides/slide3.xml" Id="R7c87e49b2a2640e8" /><Relationship Type="http://schemas.openxmlformats.org/officeDocument/2006/relationships/slide" Target="/ppt/slides/slide4.xml" Id="R6d5bfd0dbede4d4e" /><Relationship Type="http://schemas.openxmlformats.org/officeDocument/2006/relationships/slide" Target="/ppt/slides/slide5.xml" Id="R66c976d33f3a40d6" /><Relationship Type="http://schemas.openxmlformats.org/officeDocument/2006/relationships/slide" Target="/ppt/slides/slide6.xml" Id="R2456e86e6ea7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fdfa11429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5c7beca764e04" /><Relationship Type="http://schemas.openxmlformats.org/officeDocument/2006/relationships/theme" Target="/ppt/slideMasters/theme/theme1.xml" Id="R4a0469ac8052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5c7beca76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964c7657b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a2071fb49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8ff7f45e4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9bd66161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60acb23b4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969a0e333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Thrine Hoel, Glostrupveien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