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00aa5e2c9c041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a2476385c6443fb"/>
  </p:sldMasterIdLst>
  <p:sldIdLst>
    <p:sldId xmlns:r="http://schemas.openxmlformats.org/officeDocument/2006/relationships" id="256" r:id="R7e8e0f7d61bb4961"/>
    <p:sldId xmlns:r="http://schemas.openxmlformats.org/officeDocument/2006/relationships" id="257" r:id="R839566baf4c5491d"/>
    <p:sldId xmlns:r="http://schemas.openxmlformats.org/officeDocument/2006/relationships" id="258" r:id="Rbc444d20e9fd42e2"/>
    <p:sldId xmlns:r="http://schemas.openxmlformats.org/officeDocument/2006/relationships" id="259" r:id="R581112616d17465c"/>
    <p:sldId xmlns:r="http://schemas.openxmlformats.org/officeDocument/2006/relationships" id="260" r:id="Rbe489c71aa804535"/>
    <p:sldId xmlns:r="http://schemas.openxmlformats.org/officeDocument/2006/relationships" id="261" r:id="Ra9d75f8052184dbc"/>
    <p:sldId xmlns:r="http://schemas.openxmlformats.org/officeDocument/2006/relationships" id="262" r:id="R864771235e2843f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2476385c6443fb" /><Relationship Type="http://schemas.openxmlformats.org/officeDocument/2006/relationships/slide" Target="/ppt/slides/slide1.xml" Id="R7e8e0f7d61bb4961" /><Relationship Type="http://schemas.openxmlformats.org/officeDocument/2006/relationships/slide" Target="/ppt/slides/slide2.xml" Id="R839566baf4c5491d" /><Relationship Type="http://schemas.openxmlformats.org/officeDocument/2006/relationships/slide" Target="/ppt/slides/slide3.xml" Id="Rbc444d20e9fd42e2" /><Relationship Type="http://schemas.openxmlformats.org/officeDocument/2006/relationships/slide" Target="/ppt/slides/slide4.xml" Id="R581112616d17465c" /><Relationship Type="http://schemas.openxmlformats.org/officeDocument/2006/relationships/slide" Target="/ppt/slides/slide5.xml" Id="Rbe489c71aa804535" /><Relationship Type="http://schemas.openxmlformats.org/officeDocument/2006/relationships/slide" Target="/ppt/slides/slide6.xml" Id="Ra9d75f8052184dbc" /><Relationship Type="http://schemas.openxmlformats.org/officeDocument/2006/relationships/slide" Target="/ppt/slides/slide7.xml" Id="R864771235e2843f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e19649fa17428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b06ed583e74099" /><Relationship Type="http://schemas.openxmlformats.org/officeDocument/2006/relationships/theme" Target="/ppt/slideMasters/theme/theme1.xml" Id="R9d8c6be5e5a141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eb06ed583e740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5700dbbb9d4c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f75561a2bf401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fdffd4c78a4b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ca93c153134b5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51866fac9046d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e6deeb9250404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33602e7b10452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TRINTIN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TRINTIN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TRINTIN AS ble etablert [år] og holder til i Skjetten.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TRINTIN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TRINTIN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TRINTIN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672 032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4 158 497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4 181 733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TRINTIN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THRINE HELEN HOEL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TRINTIN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 Thrine Hoel, Glostrupveien 123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2013 Skjetten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919 082 186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TRINTIN AS</a:t>
            </a:r>
          </a:p>
        </p:txBody>
      </p:sp>
    </p:spTree>
  </p:cSld>
  <p:clrMapOvr>
    <a:masterClrMapping xmlns:a="http://schemas.openxmlformats.org/drawingml/2006/main"/>
  </p:clrMapOvr>
</p:sld>
</file>