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2ca5073c8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c2915f7b84e9f"/>
  </p:sldMasterIdLst>
  <p:sldIdLst>
    <p:sldId xmlns:r="http://schemas.openxmlformats.org/officeDocument/2006/relationships" id="256" r:id="R8c3b0b6b79ae410b"/>
    <p:sldId xmlns:r="http://schemas.openxmlformats.org/officeDocument/2006/relationships" id="257" r:id="Rcec40f5e142d40d3"/>
    <p:sldId xmlns:r="http://schemas.openxmlformats.org/officeDocument/2006/relationships" id="258" r:id="R1bb08fb496534198"/>
    <p:sldId xmlns:r="http://schemas.openxmlformats.org/officeDocument/2006/relationships" id="259" r:id="R8578f6662f124803"/>
    <p:sldId xmlns:r="http://schemas.openxmlformats.org/officeDocument/2006/relationships" id="260" r:id="Ra09cd1d178dd4ed8"/>
    <p:sldId xmlns:r="http://schemas.openxmlformats.org/officeDocument/2006/relationships" id="261" r:id="Ra3fccbf2cac349cb"/>
    <p:sldId xmlns:r="http://schemas.openxmlformats.org/officeDocument/2006/relationships" id="262" r:id="R9831e3d1614b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c2915f7b84e9f" /><Relationship Type="http://schemas.openxmlformats.org/officeDocument/2006/relationships/slide" Target="/ppt/slides/slide1.xml" Id="R8c3b0b6b79ae410b" /><Relationship Type="http://schemas.openxmlformats.org/officeDocument/2006/relationships/slide" Target="/ppt/slides/slide2.xml" Id="Rcec40f5e142d40d3" /><Relationship Type="http://schemas.openxmlformats.org/officeDocument/2006/relationships/slide" Target="/ppt/slides/slide3.xml" Id="R1bb08fb496534198" /><Relationship Type="http://schemas.openxmlformats.org/officeDocument/2006/relationships/slide" Target="/ppt/slides/slide4.xml" Id="R8578f6662f124803" /><Relationship Type="http://schemas.openxmlformats.org/officeDocument/2006/relationships/slide" Target="/ppt/slides/slide5.xml" Id="Ra09cd1d178dd4ed8" /><Relationship Type="http://schemas.openxmlformats.org/officeDocument/2006/relationships/slide" Target="/ppt/slides/slide6.xml" Id="Ra3fccbf2cac349cb" /><Relationship Type="http://schemas.openxmlformats.org/officeDocument/2006/relationships/slide" Target="/ppt/slides/slide7.xml" Id="R9831e3d1614b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62af7e09c47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f56324904d87" /><Relationship Type="http://schemas.openxmlformats.org/officeDocument/2006/relationships/theme" Target="/ppt/slideMasters/theme/theme1.xml" Id="Ra34fe9a7f722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df5632490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7b57185ee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d29249139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eea1d08d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cf4b3a004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c3f5f6fc4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8d51d5aec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7008d0515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24 035 774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Rian, Cort Adelers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