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ffae7893e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588d8854b4800"/>
  </p:sldMasterIdLst>
  <p:sldIdLst>
    <p:sldId xmlns:r="http://schemas.openxmlformats.org/officeDocument/2006/relationships" id="256" r:id="R79a67f96069e4c4a"/>
    <p:sldId xmlns:r="http://schemas.openxmlformats.org/officeDocument/2006/relationships" id="257" r:id="R0da6ea4bfa7e4bfe"/>
    <p:sldId xmlns:r="http://schemas.openxmlformats.org/officeDocument/2006/relationships" id="258" r:id="R14fa23cd8ba04639"/>
    <p:sldId xmlns:r="http://schemas.openxmlformats.org/officeDocument/2006/relationships" id="259" r:id="R2589754a9c7d4671"/>
    <p:sldId xmlns:r="http://schemas.openxmlformats.org/officeDocument/2006/relationships" id="260" r:id="R01a44c8458744ed1"/>
    <p:sldId xmlns:r="http://schemas.openxmlformats.org/officeDocument/2006/relationships" id="261" r:id="R201f93a8d968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588d8854b4800" /><Relationship Type="http://schemas.openxmlformats.org/officeDocument/2006/relationships/slide" Target="/ppt/slides/slide1.xml" Id="R79a67f96069e4c4a" /><Relationship Type="http://schemas.openxmlformats.org/officeDocument/2006/relationships/slide" Target="/ppt/slides/slide2.xml" Id="R0da6ea4bfa7e4bfe" /><Relationship Type="http://schemas.openxmlformats.org/officeDocument/2006/relationships/slide" Target="/ppt/slides/slide3.xml" Id="R14fa23cd8ba04639" /><Relationship Type="http://schemas.openxmlformats.org/officeDocument/2006/relationships/slide" Target="/ppt/slides/slide4.xml" Id="R2589754a9c7d4671" /><Relationship Type="http://schemas.openxmlformats.org/officeDocument/2006/relationships/slide" Target="/ppt/slides/slide5.xml" Id="R01a44c8458744ed1" /><Relationship Type="http://schemas.openxmlformats.org/officeDocument/2006/relationships/slide" Target="/ppt/slides/slide6.xml" Id="R201f93a8d968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1b1d6d2f3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1637cdee14885" /><Relationship Type="http://schemas.openxmlformats.org/officeDocument/2006/relationships/theme" Target="/ppt/slideMasters/theme/theme1.xml" Id="R9b52b1ff98ea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1637cdee1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98c0df50448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df18d0b46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e5d003b65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5e6931e68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a0cc1a6e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d1888297d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