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d3b8a390f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bc7d8e0fd4e58"/>
  </p:sldMasterIdLst>
  <p:sldIdLst>
    <p:sldId xmlns:r="http://schemas.openxmlformats.org/officeDocument/2006/relationships" id="256" r:id="Rec47f0151ca34284"/>
    <p:sldId xmlns:r="http://schemas.openxmlformats.org/officeDocument/2006/relationships" id="257" r:id="R9a767816f13b4d90"/>
    <p:sldId xmlns:r="http://schemas.openxmlformats.org/officeDocument/2006/relationships" id="258" r:id="R23d58cfe162c47d5"/>
    <p:sldId xmlns:r="http://schemas.openxmlformats.org/officeDocument/2006/relationships" id="259" r:id="R6153f308de884a28"/>
    <p:sldId xmlns:r="http://schemas.openxmlformats.org/officeDocument/2006/relationships" id="260" r:id="Ra1d3120f488349d1"/>
    <p:sldId xmlns:r="http://schemas.openxmlformats.org/officeDocument/2006/relationships" id="261" r:id="R9c62cae83b554198"/>
    <p:sldId xmlns:r="http://schemas.openxmlformats.org/officeDocument/2006/relationships" id="262" r:id="R157a7f95d7c0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bc7d8e0fd4e58" /><Relationship Type="http://schemas.openxmlformats.org/officeDocument/2006/relationships/slide" Target="/ppt/slides/slide1.xml" Id="Rec47f0151ca34284" /><Relationship Type="http://schemas.openxmlformats.org/officeDocument/2006/relationships/slide" Target="/ppt/slides/slide2.xml" Id="R9a767816f13b4d90" /><Relationship Type="http://schemas.openxmlformats.org/officeDocument/2006/relationships/slide" Target="/ppt/slides/slide3.xml" Id="R23d58cfe162c47d5" /><Relationship Type="http://schemas.openxmlformats.org/officeDocument/2006/relationships/slide" Target="/ppt/slides/slide4.xml" Id="R6153f308de884a28" /><Relationship Type="http://schemas.openxmlformats.org/officeDocument/2006/relationships/slide" Target="/ppt/slides/slide5.xml" Id="Ra1d3120f488349d1" /><Relationship Type="http://schemas.openxmlformats.org/officeDocument/2006/relationships/slide" Target="/ppt/slides/slide6.xml" Id="R9c62cae83b554198" /><Relationship Type="http://schemas.openxmlformats.org/officeDocument/2006/relationships/slide" Target="/ppt/slides/slide7.xml" Id="R157a7f95d7c0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1f799d7b7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be3177f5d4bfb" /><Relationship Type="http://schemas.openxmlformats.org/officeDocument/2006/relationships/theme" Target="/ppt/slideMasters/theme/theme1.xml" Id="R6a7743694350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be3177f5d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b5d09451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53ec320f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1cd643630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9ccffc1e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336eafad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12e17e70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c3fb0607c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BERG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STEIEN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VILLUMSTAD GRANUM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ARNE PEDERSEN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